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7" r:id="rId14"/>
    <p:sldId id="278" r:id="rId15"/>
    <p:sldId id="279" r:id="rId16"/>
    <p:sldId id="276" r:id="rId17"/>
    <p:sldId id="280" r:id="rId18"/>
    <p:sldId id="281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FC53D-ED5D-460E-A587-A24754867122}" type="datetimeFigureOut">
              <a:rPr lang="en-IN" smtClean="0"/>
              <a:t>07-07-2024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B103A-95D4-415F-B43C-821EDB492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10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B103A-95D4-415F-B43C-821EDB49258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1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B103A-95D4-415F-B43C-821EDB49258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5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042A6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42A6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42A6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042A6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1098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042A6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4898" y="2141731"/>
            <a:ext cx="13060044" cy="6306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46710" y="0"/>
            <a:ext cx="11940540" cy="10287000"/>
            <a:chOff x="6346710" y="0"/>
            <a:chExt cx="1194054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6710" y="0"/>
              <a:ext cx="10042181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2494" y="0"/>
              <a:ext cx="8674264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59617" y="1775606"/>
            <a:ext cx="3463925" cy="1110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74700" marR="5080" indent="-762635">
              <a:lnSpc>
                <a:spcPct val="100000"/>
              </a:lnSpc>
              <a:spcBef>
                <a:spcPts val="114"/>
              </a:spcBef>
            </a:pPr>
            <a:r>
              <a:rPr sz="3550" b="1" dirty="0">
                <a:solidFill>
                  <a:srgbClr val="040405"/>
                </a:solidFill>
                <a:latin typeface="Tahoma"/>
                <a:cs typeface="Tahoma"/>
              </a:rPr>
              <a:t>PRESENTED</a:t>
            </a:r>
            <a:r>
              <a:rPr sz="3550" b="1" spc="-215" dirty="0">
                <a:solidFill>
                  <a:srgbClr val="040405"/>
                </a:solidFill>
                <a:latin typeface="Tahoma"/>
                <a:cs typeface="Tahoma"/>
              </a:rPr>
              <a:t> </a:t>
            </a:r>
            <a:r>
              <a:rPr sz="3550" b="1" spc="-25" dirty="0">
                <a:solidFill>
                  <a:srgbClr val="040405"/>
                </a:solidFill>
                <a:latin typeface="Tahoma"/>
                <a:cs typeface="Tahoma"/>
              </a:rPr>
              <a:t>BY </a:t>
            </a:r>
            <a:r>
              <a:rPr sz="3550" b="1" dirty="0">
                <a:solidFill>
                  <a:srgbClr val="040405"/>
                </a:solidFill>
                <a:latin typeface="Tahoma"/>
                <a:cs typeface="Tahoma"/>
              </a:rPr>
              <a:t>BATCH</a:t>
            </a:r>
            <a:r>
              <a:rPr sz="3550" b="1" spc="-254" dirty="0">
                <a:solidFill>
                  <a:srgbClr val="040405"/>
                </a:solidFill>
                <a:latin typeface="Tahoma"/>
                <a:cs typeface="Tahoma"/>
              </a:rPr>
              <a:t> </a:t>
            </a:r>
            <a:r>
              <a:rPr sz="3550" b="1" spc="-50" dirty="0">
                <a:solidFill>
                  <a:srgbClr val="040405"/>
                </a:solidFill>
                <a:latin typeface="Tahoma"/>
                <a:cs typeface="Tahoma"/>
              </a:rPr>
              <a:t>2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3841" y="4804313"/>
            <a:ext cx="9186545" cy="2210435"/>
          </a:xfrm>
          <a:prstGeom prst="rect">
            <a:avLst/>
          </a:prstGeom>
          <a:solidFill>
            <a:srgbClr val="F1F4F5"/>
          </a:solidFill>
        </p:spPr>
        <p:txBody>
          <a:bodyPr vert="horz" wrap="square" lIns="0" tIns="66040" rIns="0" bIns="0" rtlCol="0">
            <a:spAutoFit/>
          </a:bodyPr>
          <a:lstStyle/>
          <a:p>
            <a:pPr marL="1130935" marR="978535" indent="-146050">
              <a:lnSpc>
                <a:spcPct val="115500"/>
              </a:lnSpc>
              <a:spcBef>
                <a:spcPts val="520"/>
              </a:spcBef>
            </a:pPr>
            <a:r>
              <a:rPr sz="5250" b="1" dirty="0">
                <a:solidFill>
                  <a:srgbClr val="040405"/>
                </a:solidFill>
                <a:latin typeface="Cambria"/>
                <a:cs typeface="Cambria"/>
              </a:rPr>
              <a:t>SMART</a:t>
            </a:r>
            <a:r>
              <a:rPr sz="5250" b="1" spc="-195" dirty="0">
                <a:solidFill>
                  <a:srgbClr val="040405"/>
                </a:solidFill>
                <a:latin typeface="Cambria"/>
                <a:cs typeface="Cambria"/>
              </a:rPr>
              <a:t> </a:t>
            </a:r>
            <a:r>
              <a:rPr sz="5250" b="1" dirty="0">
                <a:solidFill>
                  <a:srgbClr val="040405"/>
                </a:solidFill>
                <a:latin typeface="Cambria"/>
                <a:cs typeface="Cambria"/>
              </a:rPr>
              <a:t>AIR</a:t>
            </a:r>
            <a:r>
              <a:rPr sz="5250" b="1" spc="-190" dirty="0">
                <a:solidFill>
                  <a:srgbClr val="040405"/>
                </a:solidFill>
                <a:latin typeface="Cambria"/>
                <a:cs typeface="Cambria"/>
              </a:rPr>
              <a:t> </a:t>
            </a:r>
            <a:r>
              <a:rPr sz="5250" b="1" spc="-10" dirty="0">
                <a:solidFill>
                  <a:srgbClr val="040405"/>
                </a:solidFill>
                <a:latin typeface="Cambria"/>
                <a:cs typeface="Cambria"/>
              </a:rPr>
              <a:t>POLLUTION </a:t>
            </a:r>
            <a:r>
              <a:rPr sz="5250" b="1" spc="70" dirty="0">
                <a:solidFill>
                  <a:srgbClr val="040405"/>
                </a:solidFill>
                <a:latin typeface="Cambria"/>
                <a:cs typeface="Cambria"/>
              </a:rPr>
              <a:t>MONITORING</a:t>
            </a:r>
            <a:r>
              <a:rPr sz="5250" b="1" spc="-65" dirty="0">
                <a:solidFill>
                  <a:srgbClr val="040405"/>
                </a:solidFill>
                <a:latin typeface="Cambria"/>
                <a:cs typeface="Cambria"/>
              </a:rPr>
              <a:t> </a:t>
            </a:r>
            <a:r>
              <a:rPr sz="5250" b="1" spc="-10" dirty="0">
                <a:solidFill>
                  <a:srgbClr val="040405"/>
                </a:solidFill>
                <a:latin typeface="Cambria"/>
                <a:cs typeface="Cambria"/>
              </a:rPr>
              <a:t>SYSTEM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428" y="8386174"/>
            <a:ext cx="6464300" cy="10350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355"/>
              </a:spcBef>
            </a:pPr>
            <a:r>
              <a:rPr sz="3100" dirty="0">
                <a:solidFill>
                  <a:srgbClr val="040405"/>
                </a:solidFill>
                <a:latin typeface="Times New Roman"/>
                <a:cs typeface="Times New Roman"/>
              </a:rPr>
              <a:t>INSTITUTION:</a:t>
            </a:r>
            <a:r>
              <a:rPr sz="3100" spc="-50" dirty="0">
                <a:solidFill>
                  <a:srgbClr val="040405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040405"/>
                </a:solidFill>
                <a:latin typeface="Georgia"/>
                <a:cs typeface="Georgia"/>
              </a:rPr>
              <a:t>NSRIT</a:t>
            </a:r>
            <a:endParaRPr sz="3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3100" spc="-75" dirty="0">
                <a:solidFill>
                  <a:srgbClr val="040405"/>
                </a:solidFill>
                <a:latin typeface="Times New Roman"/>
                <a:cs typeface="Times New Roman"/>
              </a:rPr>
              <a:t>COMPANY:</a:t>
            </a:r>
            <a:r>
              <a:rPr sz="3100" spc="-65" dirty="0">
                <a:solidFill>
                  <a:srgbClr val="040405"/>
                </a:solidFill>
                <a:latin typeface="Times New Roman"/>
                <a:cs typeface="Times New Roman"/>
              </a:rPr>
              <a:t> </a:t>
            </a:r>
            <a:r>
              <a:rPr sz="3100" spc="-110" dirty="0">
                <a:solidFill>
                  <a:srgbClr val="040405"/>
                </a:solidFill>
                <a:latin typeface="Georgia"/>
                <a:cs typeface="Georgia"/>
              </a:rPr>
              <a:t>TIERRA</a:t>
            </a:r>
            <a:r>
              <a:rPr sz="3100" spc="-40" dirty="0">
                <a:solidFill>
                  <a:srgbClr val="040405"/>
                </a:solidFill>
                <a:latin typeface="Georgia"/>
                <a:cs typeface="Georgia"/>
              </a:rPr>
              <a:t> </a:t>
            </a:r>
            <a:r>
              <a:rPr sz="3100" spc="-55" dirty="0">
                <a:solidFill>
                  <a:srgbClr val="040405"/>
                </a:solidFill>
                <a:latin typeface="Georgia"/>
                <a:cs typeface="Georgia"/>
              </a:rPr>
              <a:t>AUTOMATIONS</a:t>
            </a:r>
            <a:endParaRPr sz="3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85806"/>
              <a:ext cx="9705974" cy="2447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3228" y="5588475"/>
              <a:ext cx="6819899" cy="3667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168" y="2555288"/>
            <a:ext cx="10932160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800"/>
              </a:lnSpc>
              <a:spcBef>
                <a:spcPts val="100"/>
              </a:spcBef>
            </a:pP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Blynk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55" dirty="0">
                <a:solidFill>
                  <a:srgbClr val="000000"/>
                </a:solidFill>
                <a:latin typeface="Georgia"/>
                <a:cs typeface="Georgia"/>
              </a:rPr>
              <a:t>was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designed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for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the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Internet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of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Georgia"/>
                <a:cs typeface="Georgia"/>
              </a:rPr>
              <a:t>Things.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It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-25" dirty="0">
                <a:solidFill>
                  <a:srgbClr val="000000"/>
                </a:solidFill>
                <a:latin typeface="Georgia"/>
                <a:cs typeface="Georgia"/>
              </a:rPr>
              <a:t>can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control</a:t>
            </a:r>
            <a:r>
              <a:rPr sz="3350" spc="6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hardware</a:t>
            </a:r>
            <a:r>
              <a:rPr sz="3350" spc="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remotely,</a:t>
            </a:r>
            <a:r>
              <a:rPr sz="3350" spc="7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it</a:t>
            </a:r>
            <a:r>
              <a:rPr sz="3350" spc="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can</a:t>
            </a:r>
            <a:r>
              <a:rPr sz="3350" spc="7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display</a:t>
            </a:r>
            <a:r>
              <a:rPr sz="3350" spc="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sensor</a:t>
            </a:r>
            <a:r>
              <a:rPr sz="3350" spc="7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data,</a:t>
            </a:r>
            <a:r>
              <a:rPr sz="3350" spc="8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-25" dirty="0">
                <a:solidFill>
                  <a:srgbClr val="000000"/>
                </a:solidFill>
                <a:latin typeface="Georgia"/>
                <a:cs typeface="Georgia"/>
              </a:rPr>
              <a:t>it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can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store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data,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60" dirty="0">
                <a:solidFill>
                  <a:srgbClr val="000000"/>
                </a:solidFill>
                <a:latin typeface="Georgia"/>
                <a:cs typeface="Georgia"/>
              </a:rPr>
              <a:t>vizualize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it</a:t>
            </a:r>
            <a:r>
              <a:rPr sz="3350" spc="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and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do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many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other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dirty="0">
                <a:solidFill>
                  <a:srgbClr val="000000"/>
                </a:solidFill>
                <a:latin typeface="Georgia"/>
                <a:cs typeface="Georgia"/>
              </a:rPr>
              <a:t>cool</a:t>
            </a:r>
            <a:r>
              <a:rPr sz="3350" spc="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Georgia"/>
                <a:cs typeface="Georgia"/>
              </a:rPr>
              <a:t>things.</a:t>
            </a:r>
            <a:endParaRPr sz="335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424" y="5133849"/>
            <a:ext cx="106045" cy="1027430"/>
            <a:chOff x="326424" y="5133849"/>
            <a:chExt cx="106045" cy="10274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424" y="5133849"/>
              <a:ext cx="105607" cy="1056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24" y="6055518"/>
              <a:ext cx="105607" cy="105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0696" y="4885393"/>
            <a:ext cx="9691370" cy="325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8000"/>
              </a:lnSpc>
              <a:spcBef>
                <a:spcPts val="95"/>
              </a:spcBef>
            </a:pPr>
            <a:r>
              <a:rPr sz="2800" spc="120" dirty="0">
                <a:latin typeface="Trebuchet MS"/>
                <a:cs typeface="Trebuchet MS"/>
              </a:rPr>
              <a:t>Blynk</a:t>
            </a:r>
            <a:r>
              <a:rPr sz="2800" spc="-100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App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dirty="0">
                <a:latin typeface="Georgia"/>
                <a:cs typeface="Georgia"/>
              </a:rPr>
              <a:t>-</a:t>
            </a:r>
            <a:r>
              <a:rPr sz="2800" spc="7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allows</a:t>
            </a:r>
            <a:r>
              <a:rPr sz="2800" spc="75" dirty="0">
                <a:latin typeface="Georgia"/>
                <a:cs typeface="Georgia"/>
              </a:rPr>
              <a:t> </a:t>
            </a:r>
            <a:r>
              <a:rPr sz="2800" spc="55" dirty="0">
                <a:latin typeface="Georgia"/>
                <a:cs typeface="Georgia"/>
              </a:rPr>
              <a:t>to</a:t>
            </a:r>
            <a:r>
              <a:rPr sz="2800" spc="75" dirty="0">
                <a:latin typeface="Georgia"/>
                <a:cs typeface="Georgia"/>
              </a:rPr>
              <a:t> you </a:t>
            </a:r>
            <a:r>
              <a:rPr sz="2800" dirty="0">
                <a:latin typeface="Georgia"/>
                <a:cs typeface="Georgia"/>
              </a:rPr>
              <a:t>create</a:t>
            </a:r>
            <a:r>
              <a:rPr sz="2800" spc="7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amazing</a:t>
            </a:r>
            <a:r>
              <a:rPr sz="2800" spc="7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interfaces</a:t>
            </a:r>
            <a:r>
              <a:rPr sz="2800" spc="7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for</a:t>
            </a:r>
            <a:r>
              <a:rPr sz="2800" spc="70" dirty="0">
                <a:latin typeface="Georgia"/>
                <a:cs typeface="Georgia"/>
              </a:rPr>
              <a:t> </a:t>
            </a:r>
            <a:r>
              <a:rPr sz="2800" spc="40" dirty="0">
                <a:latin typeface="Georgia"/>
                <a:cs typeface="Georgia"/>
              </a:rPr>
              <a:t>your </a:t>
            </a:r>
            <a:r>
              <a:rPr sz="2800" dirty="0">
                <a:latin typeface="Georgia"/>
                <a:cs typeface="Georgia"/>
              </a:rPr>
              <a:t>projects</a:t>
            </a:r>
            <a:r>
              <a:rPr sz="2800" spc="9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using</a:t>
            </a:r>
            <a:r>
              <a:rPr sz="2800" spc="9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various</a:t>
            </a:r>
            <a:r>
              <a:rPr sz="2800" spc="95" dirty="0">
                <a:latin typeface="Georgia"/>
                <a:cs typeface="Georgia"/>
              </a:rPr>
              <a:t> </a:t>
            </a:r>
            <a:r>
              <a:rPr sz="2800" spc="55" dirty="0">
                <a:latin typeface="Georgia"/>
                <a:cs typeface="Georgia"/>
              </a:rPr>
              <a:t>widgets</a:t>
            </a:r>
            <a:r>
              <a:rPr sz="2800" spc="95" dirty="0">
                <a:latin typeface="Georgia"/>
                <a:cs typeface="Georgia"/>
              </a:rPr>
              <a:t> </a:t>
            </a:r>
            <a:r>
              <a:rPr sz="2800" spc="105" dirty="0">
                <a:latin typeface="Georgia"/>
                <a:cs typeface="Georgia"/>
              </a:rPr>
              <a:t>we</a:t>
            </a:r>
            <a:r>
              <a:rPr sz="2800" spc="9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provided.</a:t>
            </a:r>
            <a:endParaRPr sz="2800">
              <a:latin typeface="Georgia"/>
              <a:cs typeface="Georgia"/>
            </a:endParaRPr>
          </a:p>
          <a:p>
            <a:pPr marL="177800" marR="170180" indent="-635" algn="ctr">
              <a:lnSpc>
                <a:spcPct val="108000"/>
              </a:lnSpc>
            </a:pPr>
            <a:r>
              <a:rPr sz="2800" spc="120" dirty="0">
                <a:latin typeface="Trebuchet MS"/>
                <a:cs typeface="Trebuchet MS"/>
              </a:rPr>
              <a:t>Blynk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Server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dirty="0">
                <a:latin typeface="Georgia"/>
                <a:cs typeface="Georgia"/>
              </a:rPr>
              <a:t>-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responsible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for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all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spc="50" dirty="0">
                <a:latin typeface="Georgia"/>
                <a:cs typeface="Georgia"/>
              </a:rPr>
              <a:t>the </a:t>
            </a:r>
            <a:r>
              <a:rPr sz="2800" spc="-10" dirty="0">
                <a:latin typeface="Georgia"/>
                <a:cs typeface="Georgia"/>
              </a:rPr>
              <a:t>communications </a:t>
            </a:r>
            <a:r>
              <a:rPr sz="2800" spc="65" dirty="0">
                <a:latin typeface="Georgia"/>
                <a:cs typeface="Georgia"/>
              </a:rPr>
              <a:t>between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spc="50" dirty="0">
                <a:latin typeface="Georgia"/>
                <a:cs typeface="Georgia"/>
              </a:rPr>
              <a:t>the </a:t>
            </a:r>
            <a:r>
              <a:rPr sz="2800" dirty="0">
                <a:latin typeface="Georgia"/>
                <a:cs typeface="Georgia"/>
              </a:rPr>
              <a:t>smartphone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and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hardware.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You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can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use</a:t>
            </a:r>
            <a:r>
              <a:rPr sz="2800" spc="50" dirty="0">
                <a:latin typeface="Georgia"/>
                <a:cs typeface="Georgia"/>
              </a:rPr>
              <a:t> </a:t>
            </a:r>
            <a:r>
              <a:rPr sz="2800" spc="-25" dirty="0">
                <a:latin typeface="Georgia"/>
                <a:cs typeface="Georgia"/>
              </a:rPr>
              <a:t>our </a:t>
            </a:r>
            <a:r>
              <a:rPr sz="2800" dirty="0">
                <a:latin typeface="Georgia"/>
                <a:cs typeface="Georgia"/>
              </a:rPr>
              <a:t>Blynk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Cloud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or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run</a:t>
            </a:r>
            <a:r>
              <a:rPr sz="2800" spc="15" dirty="0">
                <a:latin typeface="Georgia"/>
                <a:cs typeface="Georgia"/>
              </a:rPr>
              <a:t> </a:t>
            </a:r>
            <a:r>
              <a:rPr sz="2800" spc="60" dirty="0">
                <a:latin typeface="Georgia"/>
                <a:cs typeface="Georgia"/>
              </a:rPr>
              <a:t>your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spc="50" dirty="0">
                <a:latin typeface="Georgia"/>
                <a:cs typeface="Georgia"/>
              </a:rPr>
              <a:t>private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spc="55" dirty="0">
                <a:latin typeface="Georgia"/>
                <a:cs typeface="Georgia"/>
              </a:rPr>
              <a:t>blynk</a:t>
            </a:r>
            <a:r>
              <a:rPr sz="2800" spc="15" dirty="0">
                <a:latin typeface="Georgia"/>
                <a:cs typeface="Georgia"/>
              </a:rPr>
              <a:t> </a:t>
            </a:r>
            <a:r>
              <a:rPr sz="2800" spc="55" dirty="0">
                <a:latin typeface="Georgia"/>
                <a:cs typeface="Georgia"/>
              </a:rPr>
              <a:t>server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locally.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spc="-20" dirty="0">
                <a:latin typeface="Georgia"/>
                <a:cs typeface="Georgia"/>
              </a:rPr>
              <a:t>It’s </a:t>
            </a:r>
            <a:r>
              <a:rPr sz="2800" dirty="0">
                <a:latin typeface="Georgia"/>
                <a:cs typeface="Georgia"/>
              </a:rPr>
              <a:t>open-source,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could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easily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handle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thousands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of</a:t>
            </a:r>
            <a:r>
              <a:rPr sz="2800" spc="100" dirty="0">
                <a:latin typeface="Georgia"/>
                <a:cs typeface="Georgia"/>
              </a:rPr>
              <a:t> </a:t>
            </a:r>
            <a:r>
              <a:rPr sz="2800" spc="45" dirty="0">
                <a:latin typeface="Georgia"/>
                <a:cs typeface="Georgia"/>
              </a:rPr>
              <a:t>devices</a:t>
            </a:r>
            <a:r>
              <a:rPr sz="2800" spc="105" dirty="0">
                <a:latin typeface="Georgia"/>
                <a:cs typeface="Georgia"/>
              </a:rPr>
              <a:t> </a:t>
            </a:r>
            <a:r>
              <a:rPr sz="2800" spc="-25" dirty="0">
                <a:latin typeface="Georgia"/>
                <a:cs typeface="Georgia"/>
              </a:rPr>
              <a:t>and </a:t>
            </a:r>
            <a:r>
              <a:rPr sz="2800" dirty="0">
                <a:latin typeface="Georgia"/>
                <a:cs typeface="Georgia"/>
              </a:rPr>
              <a:t>can</a:t>
            </a:r>
            <a:r>
              <a:rPr sz="2800" spc="35" dirty="0">
                <a:latin typeface="Georgia"/>
                <a:cs typeface="Georgia"/>
              </a:rPr>
              <a:t> </a:t>
            </a:r>
            <a:r>
              <a:rPr sz="2800" spc="70" dirty="0">
                <a:latin typeface="Georgia"/>
                <a:cs typeface="Georgia"/>
              </a:rPr>
              <a:t>even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be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launched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on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Raspberry</a:t>
            </a:r>
            <a:r>
              <a:rPr sz="2800" spc="40" dirty="0">
                <a:latin typeface="Georgia"/>
                <a:cs typeface="Georgia"/>
              </a:rPr>
              <a:t> </a:t>
            </a:r>
            <a:r>
              <a:rPr sz="2800" spc="-25" dirty="0">
                <a:latin typeface="Georgia"/>
                <a:cs typeface="Georgia"/>
              </a:rPr>
              <a:t>Pi.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910" y="1943100"/>
            <a:ext cx="13256180" cy="66582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50" spc="-165" dirty="0">
                <a:solidFill>
                  <a:srgbClr val="000000"/>
                </a:solidFill>
                <a:latin typeface="Georgia"/>
                <a:cs typeface="Georgia"/>
              </a:rPr>
              <a:t>CIRCUIT</a:t>
            </a:r>
            <a:r>
              <a:rPr sz="7050" spc="-229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7050" spc="-190" dirty="0">
                <a:solidFill>
                  <a:srgbClr val="000000"/>
                </a:solidFill>
                <a:latin typeface="Georgia"/>
                <a:cs typeface="Georgia"/>
              </a:rPr>
              <a:t>DESIGN</a:t>
            </a:r>
            <a:endParaRPr sz="70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43B7-C80C-EEFA-2FFE-82EF04C9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0"/>
            <a:ext cx="17680191" cy="11603176"/>
          </a:xfrm>
        </p:spPr>
        <p:txBody>
          <a:bodyPr/>
          <a:lstStyle/>
          <a:p>
            <a:pPr algn="l">
              <a:spcAft>
                <a:spcPts val="8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code:-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#include "MQ135.h"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#include &lt;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SoftwareSerial.h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#define DEBUG true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SoftwareSerial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esp8266(9,10); // This makes pin 9 of Arduino as RX pin and pin 10 of Arduino as the TX pin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sensorPin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0;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#include &lt;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LiquidCrystal.h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LiquidCrystal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lcd(12,11, 5, 4, 3, 2);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void setup()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pinMode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(8, OUTPUT);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lcd.begin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(16,2);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lcd.setCursor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(0,0);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("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circuitdigest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lcd.setCursor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(0,1);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("Sensor Warming 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delay(1000);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9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F6F68E-E2A5-37B3-A195-5F22F3E7750F}"/>
              </a:ext>
            </a:extLst>
          </p:cNvPr>
          <p:cNvSpPr txBox="1"/>
          <p:nvPr/>
        </p:nvSpPr>
        <p:spPr>
          <a:xfrm>
            <a:off x="762000" y="253540"/>
            <a:ext cx="14173200" cy="9787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Serial.begin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(115200);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esp8266.begin(115200); // your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esp's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baud rate might be different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("AT+RST\r\n",2000,DEBUG); // reset module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("AT+CWMODE=2\r\n",1000,DEBUG); // configure as access point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("AT+CIFSR\r\n",1000,DEBUG); // get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address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AT+CIPMUair_quality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=1\r\n",1000,DEBUG); // configure for multiple connections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("AT+CIPSERVER=1,80\r\n",1000,DEBUG); // turn on server on port 80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pinMode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sensorPin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INPUT);        //Gas sensor will be an input to the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lcd.clear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void loop()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MQ135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gasSensor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MQ135(A0);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float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gasSensor.getPPM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if(esp8266.available()) // check if the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sending a message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if(esp8266.find("+IPD,"))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5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53E8-617E-89FB-D6EC-36B99823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8586966"/>
          </a:xfrm>
        </p:spPr>
        <p:txBody>
          <a:bodyPr/>
          <a:lstStyle/>
          <a:p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delay(1000);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int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connectionId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esp8266.read()-48; /* We are subtracting 48 from the output because the read() function returns the ASCII decimal value and the first decimal number which is 0 starts at 48*/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String webpage = "&lt;h1&gt;IOT Air Pollution Monitoring System&lt;/h1&gt;";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webpage += "&lt;p&gt;&lt;h2&gt;";  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webpage+= " Air Quality is 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webpage+=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webpage+=" PPM";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webpage += "&lt;p&gt;";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if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&lt;=1000)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webpage+= "Fresh Air";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&lt;=2000 &amp;&amp;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&gt;=1000)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webpage+= "Poor Air";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596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81703E-8138-6647-8D68-995AAA6B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10525958"/>
          </a:xfrm>
        </p:spPr>
        <p:txBody>
          <a:bodyPr/>
          <a:lstStyle/>
          <a:p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&gt;=2000 )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webpage+= "Danger! Move to Fresh Air";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webpage += "&lt;/h2&gt;&lt;/p&gt;&lt;/body&gt;";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String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"AT+CIPSEND=";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connectionId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 ",";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webpage.length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+="\r\n";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(cipSend,1000,DEBUG);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(webpage,1000,DEBUG);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"AT+CIPSEND=";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connectionId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 ",";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</a:t>
            </a: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0094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10C0-1095-A32C-CE98-8BE4C11B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10525958"/>
          </a:xfrm>
        </p:spPr>
        <p:txBody>
          <a:bodyPr/>
          <a:lstStyle/>
          <a:p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webpage.length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cipSend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+="\r\n";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String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closeCommand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"AT+CIPCLOSE=";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closeCommand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+=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connectionId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// append connection id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closeCommand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+="\r\n";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(closeCommand,3000,DEBUG);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lcd.setCursor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(0, 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("Air Quality is 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(" PPM 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lcd.setCursor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(0,1);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&lt;=1000)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("Fresh Air");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4222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D894-142C-FE8A-08DC-C4BD0CB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10525958"/>
          </a:xfrm>
        </p:spPr>
        <p:txBody>
          <a:bodyPr/>
          <a:lstStyle/>
          <a:p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digitalWrite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(8, LOW);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if(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&gt;=1000 &amp;&amp;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&lt;=2000 )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("Poor Air, Open Windows");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digitalWrite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(8, HIGH 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else if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air_quality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&gt;=2000 )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("Danger! Move to Fresh Air");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digitalWrite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(8, HIGH);   // turn the LED on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lcd.scrollDisplayLeft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delay(1000);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sendData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(String command,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 timeout,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boolean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debug)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String response = "";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2492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6703-ECCB-91E8-58F0-BECA7446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" y="343994"/>
            <a:ext cx="17680191" cy="10248960"/>
          </a:xfrm>
        </p:spPr>
        <p:txBody>
          <a:bodyPr/>
          <a:lstStyle/>
          <a:p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esp8266.print(command); // send the read character to the esp8266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long int time =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millis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while( (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time+timeout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&gt;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millis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while(esp8266.available())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 // The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has data so display its output to the serial window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 char c = esp8266.read(); // read the next character.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  response+=c;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}  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if(debug)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{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  </a:t>
            </a:r>
            <a:r>
              <a:rPr lang="en-IN" sz="18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Serial.print</a:t>
            </a: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(response);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   return </a:t>
            </a:r>
            <a:r>
              <a:rPr lang="en-IN" sz="18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response;</a:t>
            </a:r>
            <a:br>
              <a:rPr lang="en-IN" sz="18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8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2133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2043430"/>
            <a:chOff x="0" y="0"/>
            <a:chExt cx="18288000" cy="204343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14074775" cy="2043430"/>
            </a:xfrm>
            <a:custGeom>
              <a:avLst/>
              <a:gdLst/>
              <a:ahLst/>
              <a:cxnLst/>
              <a:rect l="l" t="t" r="r" b="b"/>
              <a:pathLst>
                <a:path w="14074775" h="2043430">
                  <a:moveTo>
                    <a:pt x="14074209" y="2043293"/>
                  </a:moveTo>
                  <a:lnTo>
                    <a:pt x="0" y="2043293"/>
                  </a:lnTo>
                  <a:lnTo>
                    <a:pt x="0" y="0"/>
                  </a:lnTo>
                  <a:lnTo>
                    <a:pt x="12177167" y="0"/>
                  </a:lnTo>
                  <a:lnTo>
                    <a:pt x="14074209" y="2043293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378" y="0"/>
              <a:ext cx="6080760" cy="981075"/>
            </a:xfrm>
            <a:custGeom>
              <a:avLst/>
              <a:gdLst/>
              <a:ahLst/>
              <a:cxnLst/>
              <a:rect l="l" t="t" r="r" b="b"/>
              <a:pathLst>
                <a:path w="6080759" h="981075">
                  <a:moveTo>
                    <a:pt x="6080621" y="981074"/>
                  </a:moveTo>
                  <a:lnTo>
                    <a:pt x="910852" y="981074"/>
                  </a:lnTo>
                  <a:lnTo>
                    <a:pt x="0" y="0"/>
                  </a:lnTo>
                  <a:lnTo>
                    <a:pt x="6080621" y="0"/>
                  </a:lnTo>
                  <a:lnTo>
                    <a:pt x="6080621" y="98107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962274" cy="192069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435474" y="8217882"/>
            <a:ext cx="1852930" cy="2069464"/>
            <a:chOff x="16435474" y="8217882"/>
            <a:chExt cx="1852930" cy="2069464"/>
          </a:xfrm>
        </p:grpSpPr>
        <p:sp>
          <p:nvSpPr>
            <p:cNvPr id="8" name="object 8"/>
            <p:cNvSpPr/>
            <p:nvPr/>
          </p:nvSpPr>
          <p:spPr>
            <a:xfrm>
              <a:off x="16435474" y="8217882"/>
              <a:ext cx="1852930" cy="2069464"/>
            </a:xfrm>
            <a:custGeom>
              <a:avLst/>
              <a:gdLst/>
              <a:ahLst/>
              <a:cxnLst/>
              <a:rect l="l" t="t" r="r" b="b"/>
              <a:pathLst>
                <a:path w="1852930" h="2069465">
                  <a:moveTo>
                    <a:pt x="1370859" y="2069117"/>
                  </a:moveTo>
                  <a:lnTo>
                    <a:pt x="0" y="2069117"/>
                  </a:lnTo>
                  <a:lnTo>
                    <a:pt x="0" y="1499893"/>
                  </a:lnTo>
                  <a:lnTo>
                    <a:pt x="1852524" y="0"/>
                  </a:lnTo>
                  <a:lnTo>
                    <a:pt x="1852524" y="1127586"/>
                  </a:lnTo>
                  <a:lnTo>
                    <a:pt x="1835372" y="1169122"/>
                  </a:lnTo>
                  <a:lnTo>
                    <a:pt x="1815921" y="1215094"/>
                  </a:lnTo>
                  <a:lnTo>
                    <a:pt x="1795985" y="1261112"/>
                  </a:lnTo>
                  <a:lnTo>
                    <a:pt x="1775570" y="1307166"/>
                  </a:lnTo>
                  <a:lnTo>
                    <a:pt x="1754681" y="1353247"/>
                  </a:lnTo>
                  <a:lnTo>
                    <a:pt x="1733324" y="1399344"/>
                  </a:lnTo>
                  <a:lnTo>
                    <a:pt x="1711504" y="1445447"/>
                  </a:lnTo>
                  <a:lnTo>
                    <a:pt x="1689227" y="1491546"/>
                  </a:lnTo>
                  <a:lnTo>
                    <a:pt x="1666498" y="1537631"/>
                  </a:lnTo>
                  <a:lnTo>
                    <a:pt x="1643324" y="1583693"/>
                  </a:lnTo>
                  <a:lnTo>
                    <a:pt x="1619708" y="1629720"/>
                  </a:lnTo>
                  <a:lnTo>
                    <a:pt x="1595658" y="1675702"/>
                  </a:lnTo>
                  <a:lnTo>
                    <a:pt x="1571179" y="1721631"/>
                  </a:lnTo>
                  <a:lnTo>
                    <a:pt x="1546275" y="1767495"/>
                  </a:lnTo>
                  <a:lnTo>
                    <a:pt x="1520954" y="1813285"/>
                  </a:lnTo>
                  <a:lnTo>
                    <a:pt x="1495220" y="1858991"/>
                  </a:lnTo>
                  <a:lnTo>
                    <a:pt x="1469078" y="1904602"/>
                  </a:lnTo>
                  <a:lnTo>
                    <a:pt x="1442535" y="1950109"/>
                  </a:lnTo>
                  <a:lnTo>
                    <a:pt x="1415596" y="1995502"/>
                  </a:lnTo>
                  <a:lnTo>
                    <a:pt x="1388266" y="2040769"/>
                  </a:lnTo>
                  <a:lnTo>
                    <a:pt x="1370859" y="2069117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64229" y="8614683"/>
              <a:ext cx="1123950" cy="1672589"/>
            </a:xfrm>
            <a:custGeom>
              <a:avLst/>
              <a:gdLst/>
              <a:ahLst/>
              <a:cxnLst/>
              <a:rect l="l" t="t" r="r" b="b"/>
              <a:pathLst>
                <a:path w="1123950" h="1672590">
                  <a:moveTo>
                    <a:pt x="1123769" y="1672315"/>
                  </a:moveTo>
                  <a:lnTo>
                    <a:pt x="0" y="1672315"/>
                  </a:lnTo>
                  <a:lnTo>
                    <a:pt x="0" y="909858"/>
                  </a:lnTo>
                  <a:lnTo>
                    <a:pt x="1123769" y="0"/>
                  </a:lnTo>
                  <a:lnTo>
                    <a:pt x="1123769" y="16723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6765" y="2194990"/>
            <a:ext cx="16715105" cy="62166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50" spc="-80" dirty="0">
                <a:latin typeface="Georgia"/>
                <a:cs typeface="Georgia"/>
              </a:rPr>
              <a:t>SMART</a:t>
            </a:r>
            <a:r>
              <a:rPr sz="3850" spc="-120" dirty="0">
                <a:latin typeface="Georgia"/>
                <a:cs typeface="Georgia"/>
              </a:rPr>
              <a:t> </a:t>
            </a:r>
            <a:r>
              <a:rPr sz="3850" spc="-55" dirty="0">
                <a:latin typeface="Georgia"/>
                <a:cs typeface="Georgia"/>
              </a:rPr>
              <a:t>AIR</a:t>
            </a:r>
            <a:r>
              <a:rPr sz="3850" spc="-114" dirty="0">
                <a:latin typeface="Georgia"/>
                <a:cs typeface="Georgia"/>
              </a:rPr>
              <a:t> </a:t>
            </a:r>
            <a:r>
              <a:rPr sz="3850" spc="-80" dirty="0">
                <a:latin typeface="Georgia"/>
                <a:cs typeface="Georgia"/>
              </a:rPr>
              <a:t>POLLUTION</a:t>
            </a:r>
            <a:r>
              <a:rPr sz="3850" spc="-114" dirty="0">
                <a:latin typeface="Georgia"/>
                <a:cs typeface="Georgia"/>
              </a:rPr>
              <a:t> </a:t>
            </a:r>
            <a:r>
              <a:rPr sz="3850" spc="-90" dirty="0">
                <a:latin typeface="Georgia"/>
                <a:cs typeface="Georgia"/>
              </a:rPr>
              <a:t>MONITORING</a:t>
            </a:r>
            <a:r>
              <a:rPr sz="3850" spc="-114" dirty="0">
                <a:latin typeface="Georgia"/>
                <a:cs typeface="Georgia"/>
              </a:rPr>
              <a:t> </a:t>
            </a:r>
            <a:r>
              <a:rPr sz="3850" spc="-10" dirty="0">
                <a:latin typeface="Georgia"/>
                <a:cs typeface="Georgia"/>
              </a:rPr>
              <a:t>SYSYTEM</a:t>
            </a:r>
            <a:endParaRPr sz="38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850">
              <a:latin typeface="Georgia"/>
              <a:cs typeface="Georgia"/>
            </a:endParaRPr>
          </a:p>
          <a:p>
            <a:pPr marL="27305" marR="5080" indent="108585">
              <a:lnSpc>
                <a:spcPct val="107100"/>
              </a:lnSpc>
            </a:pPr>
            <a:r>
              <a:rPr sz="3850" dirty="0">
                <a:latin typeface="Georgia"/>
                <a:cs typeface="Georgia"/>
              </a:rPr>
              <a:t>The</a:t>
            </a:r>
            <a:r>
              <a:rPr sz="3850" spc="-1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developed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55" dirty="0">
                <a:latin typeface="Georgia"/>
                <a:cs typeface="Georgia"/>
              </a:rPr>
              <a:t>device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is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70" dirty="0">
                <a:latin typeface="Georgia"/>
                <a:cs typeface="Georgia"/>
              </a:rPr>
              <a:t>set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50" dirty="0">
                <a:latin typeface="Georgia"/>
                <a:cs typeface="Georgia"/>
              </a:rPr>
              <a:t>up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in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particular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50" dirty="0">
                <a:latin typeface="Georgia"/>
                <a:cs typeface="Georgia"/>
              </a:rPr>
              <a:t>environment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for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which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135" dirty="0">
                <a:latin typeface="Georgia"/>
                <a:cs typeface="Georgia"/>
              </a:rPr>
              <a:t>we</a:t>
            </a:r>
            <a:r>
              <a:rPr sz="3850" spc="-5" dirty="0">
                <a:latin typeface="Georgia"/>
                <a:cs typeface="Georgia"/>
              </a:rPr>
              <a:t> </a:t>
            </a:r>
            <a:r>
              <a:rPr sz="3850" spc="-25" dirty="0">
                <a:latin typeface="Georgia"/>
                <a:cs typeface="Georgia"/>
              </a:rPr>
              <a:t>are </a:t>
            </a:r>
            <a:r>
              <a:rPr sz="3850" spc="45" dirty="0">
                <a:latin typeface="Georgia"/>
                <a:cs typeface="Georgia"/>
              </a:rPr>
              <a:t>checking</a:t>
            </a:r>
            <a:r>
              <a:rPr sz="3850" spc="-6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6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air</a:t>
            </a:r>
            <a:r>
              <a:rPr sz="3850" spc="-65" dirty="0">
                <a:latin typeface="Georgia"/>
                <a:cs typeface="Georgia"/>
              </a:rPr>
              <a:t> </a:t>
            </a:r>
            <a:r>
              <a:rPr sz="3850" spc="-10" dirty="0">
                <a:latin typeface="Georgia"/>
                <a:cs typeface="Georgia"/>
              </a:rPr>
              <a:t>quality.</a:t>
            </a:r>
            <a:endParaRPr sz="3850">
              <a:latin typeface="Georgia"/>
              <a:cs typeface="Georgia"/>
            </a:endParaRPr>
          </a:p>
          <a:p>
            <a:pPr marL="27305" marR="721995">
              <a:lnSpc>
                <a:spcPct val="107100"/>
              </a:lnSpc>
              <a:spcBef>
                <a:spcPts val="5"/>
              </a:spcBef>
            </a:pPr>
            <a:r>
              <a:rPr sz="3850" dirty="0">
                <a:latin typeface="Georgia"/>
                <a:cs typeface="Georgia"/>
              </a:rPr>
              <a:t>The</a:t>
            </a:r>
            <a:r>
              <a:rPr sz="3850" spc="-60" dirty="0">
                <a:latin typeface="Georgia"/>
                <a:cs typeface="Georgia"/>
              </a:rPr>
              <a:t> </a:t>
            </a:r>
            <a:r>
              <a:rPr sz="3850" spc="55" dirty="0">
                <a:latin typeface="Georgia"/>
                <a:cs typeface="Georgia"/>
              </a:rPr>
              <a:t>device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has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</a:t>
            </a:r>
            <a:r>
              <a:rPr sz="3850" spc="-55" dirty="0">
                <a:latin typeface="Georgia"/>
                <a:cs typeface="Georgia"/>
              </a:rPr>
              <a:t> Wi-</a:t>
            </a:r>
            <a:r>
              <a:rPr sz="3850" spc="-145" dirty="0">
                <a:latin typeface="Georgia"/>
                <a:cs typeface="Georgia"/>
              </a:rPr>
              <a:t>Fi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module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45" dirty="0">
                <a:latin typeface="Georgia"/>
                <a:cs typeface="Georgia"/>
              </a:rPr>
              <a:t>through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which</a:t>
            </a:r>
            <a:r>
              <a:rPr sz="3850" spc="-60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it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45" dirty="0">
                <a:latin typeface="Georgia"/>
                <a:cs typeface="Georgia"/>
              </a:rPr>
              <a:t>connects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70" dirty="0">
                <a:latin typeface="Georgia"/>
                <a:cs typeface="Georgia"/>
              </a:rPr>
              <a:t>to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35" dirty="0">
                <a:latin typeface="Georgia"/>
                <a:cs typeface="Georgia"/>
              </a:rPr>
              <a:t>network. </a:t>
            </a:r>
            <a:r>
              <a:rPr sz="3850" dirty="0">
                <a:latin typeface="Georgia"/>
                <a:cs typeface="Georgia"/>
              </a:rPr>
              <a:t>We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spc="55" dirty="0">
                <a:latin typeface="Georgia"/>
                <a:cs typeface="Georgia"/>
              </a:rPr>
              <a:t>would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be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dumping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code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using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Arduino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spc="-165" dirty="0">
                <a:latin typeface="Georgia"/>
                <a:cs typeface="Georgia"/>
              </a:rPr>
              <a:t>IDE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spc="-10" dirty="0">
                <a:latin typeface="Georgia"/>
                <a:cs typeface="Georgia"/>
              </a:rPr>
              <a:t>software.</a:t>
            </a:r>
            <a:endParaRPr sz="3850">
              <a:latin typeface="Georgia"/>
              <a:cs typeface="Georgia"/>
            </a:endParaRPr>
          </a:p>
          <a:p>
            <a:pPr marL="27305" marR="516255">
              <a:lnSpc>
                <a:spcPct val="107100"/>
              </a:lnSpc>
            </a:pPr>
            <a:r>
              <a:rPr sz="3850" dirty="0">
                <a:latin typeface="Georgia"/>
                <a:cs typeface="Georgia"/>
              </a:rPr>
              <a:t>In</a:t>
            </a:r>
            <a:r>
              <a:rPr sz="3850" spc="20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code</a:t>
            </a:r>
            <a:r>
              <a:rPr sz="3850" spc="3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itself</a:t>
            </a:r>
            <a:r>
              <a:rPr sz="3850" spc="20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configurations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and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details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of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Blynk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App</a:t>
            </a:r>
            <a:r>
              <a:rPr sz="3850" spc="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are</a:t>
            </a:r>
            <a:r>
              <a:rPr sz="3850" spc="20" dirty="0">
                <a:latin typeface="Georgia"/>
                <a:cs typeface="Georgia"/>
              </a:rPr>
              <a:t> </a:t>
            </a:r>
            <a:r>
              <a:rPr sz="3850" spc="40" dirty="0">
                <a:latin typeface="Georgia"/>
                <a:cs typeface="Georgia"/>
              </a:rPr>
              <a:t>given </a:t>
            </a:r>
            <a:r>
              <a:rPr sz="3850" dirty="0">
                <a:latin typeface="Georgia"/>
                <a:cs typeface="Georgia"/>
              </a:rPr>
              <a:t>so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60" dirty="0">
                <a:latin typeface="Georgia"/>
                <a:cs typeface="Georgia"/>
              </a:rPr>
              <a:t>that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40" dirty="0">
                <a:latin typeface="Georgia"/>
                <a:cs typeface="Georgia"/>
              </a:rPr>
              <a:t> </a:t>
            </a:r>
            <a:r>
              <a:rPr sz="3850" spc="55" dirty="0">
                <a:latin typeface="Georgia"/>
                <a:cs typeface="Georgia"/>
              </a:rPr>
              <a:t>device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is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85" dirty="0">
                <a:latin typeface="Georgia"/>
                <a:cs typeface="Georgia"/>
              </a:rPr>
              <a:t>now</a:t>
            </a:r>
            <a:r>
              <a:rPr sz="3850" spc="-4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also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45" dirty="0">
                <a:latin typeface="Georgia"/>
                <a:cs typeface="Georgia"/>
              </a:rPr>
              <a:t>connected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70" dirty="0">
                <a:latin typeface="Georgia"/>
                <a:cs typeface="Georgia"/>
              </a:rPr>
              <a:t>to</a:t>
            </a:r>
            <a:r>
              <a:rPr sz="3850" spc="-40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Blynk</a:t>
            </a:r>
            <a:r>
              <a:rPr sz="3850" spc="-45" dirty="0">
                <a:latin typeface="Georgia"/>
                <a:cs typeface="Georgia"/>
              </a:rPr>
              <a:t> </a:t>
            </a:r>
            <a:r>
              <a:rPr sz="3850" spc="-10" dirty="0">
                <a:latin typeface="Georgia"/>
                <a:cs typeface="Georgia"/>
              </a:rPr>
              <a:t>software.</a:t>
            </a:r>
            <a:endParaRPr sz="3850">
              <a:latin typeface="Georgia"/>
              <a:cs typeface="Georgia"/>
            </a:endParaRPr>
          </a:p>
          <a:p>
            <a:pPr marL="27305" marR="209550">
              <a:lnSpc>
                <a:spcPct val="107100"/>
              </a:lnSpc>
              <a:spcBef>
                <a:spcPts val="5"/>
              </a:spcBef>
            </a:pPr>
            <a:r>
              <a:rPr sz="3850" dirty="0">
                <a:latin typeface="Georgia"/>
                <a:cs typeface="Georgia"/>
              </a:rPr>
              <a:t>Now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50" dirty="0">
                <a:latin typeface="Georgia"/>
                <a:cs typeface="Georgia"/>
              </a:rPr>
              <a:t>after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all</a:t>
            </a:r>
            <a:r>
              <a:rPr sz="3850" spc="-6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5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setup,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135" dirty="0">
                <a:latin typeface="Georgia"/>
                <a:cs typeface="Georgia"/>
              </a:rPr>
              <a:t>we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can</a:t>
            </a:r>
            <a:r>
              <a:rPr sz="3850" spc="-50" dirty="0">
                <a:latin typeface="Georgia"/>
                <a:cs typeface="Georgia"/>
              </a:rPr>
              <a:t> </a:t>
            </a:r>
            <a:r>
              <a:rPr sz="3850" spc="85" dirty="0">
                <a:latin typeface="Georgia"/>
                <a:cs typeface="Georgia"/>
              </a:rPr>
              <a:t>now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114" dirty="0">
                <a:latin typeface="Georgia"/>
                <a:cs typeface="Georgia"/>
              </a:rPr>
              <a:t>view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5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Air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45" dirty="0">
                <a:latin typeface="Georgia"/>
                <a:cs typeface="Georgia"/>
              </a:rPr>
              <a:t>Quality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-105" dirty="0">
                <a:latin typeface="Georgia"/>
                <a:cs typeface="Georgia"/>
              </a:rPr>
              <a:t>(ppm)</a:t>
            </a:r>
            <a:r>
              <a:rPr sz="3850" spc="-50" dirty="0">
                <a:latin typeface="Georgia"/>
                <a:cs typeface="Georgia"/>
              </a:rPr>
              <a:t> </a:t>
            </a:r>
            <a:r>
              <a:rPr sz="3850" spc="50" dirty="0">
                <a:latin typeface="Georgia"/>
                <a:cs typeface="Georgia"/>
              </a:rPr>
              <a:t>either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in</a:t>
            </a:r>
            <a:r>
              <a:rPr sz="3850" spc="-55" dirty="0">
                <a:latin typeface="Georgia"/>
                <a:cs typeface="Georgia"/>
              </a:rPr>
              <a:t> </a:t>
            </a:r>
            <a:r>
              <a:rPr sz="3850" spc="40" dirty="0">
                <a:latin typeface="Georgia"/>
                <a:cs typeface="Georgia"/>
              </a:rPr>
              <a:t>the </a:t>
            </a:r>
            <a:r>
              <a:rPr sz="3850" spc="55" dirty="0">
                <a:latin typeface="Georgia"/>
                <a:cs typeface="Georgia"/>
              </a:rPr>
              <a:t>device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spc="-195" dirty="0">
                <a:latin typeface="Georgia"/>
                <a:cs typeface="Georgia"/>
              </a:rPr>
              <a:t>(I2C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spc="-165" dirty="0">
                <a:latin typeface="Georgia"/>
                <a:cs typeface="Georgia"/>
              </a:rPr>
              <a:t>LCD)</a:t>
            </a:r>
            <a:r>
              <a:rPr sz="3850" spc="-3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or</a:t>
            </a:r>
            <a:r>
              <a:rPr sz="3850" spc="-20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in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spc="65" dirty="0">
                <a:latin typeface="Georgia"/>
                <a:cs typeface="Georgia"/>
              </a:rPr>
              <a:t>the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dirty="0">
                <a:latin typeface="Georgia"/>
                <a:cs typeface="Georgia"/>
              </a:rPr>
              <a:t>Blynk</a:t>
            </a:r>
            <a:r>
              <a:rPr sz="3850" spc="-25" dirty="0">
                <a:latin typeface="Georgia"/>
                <a:cs typeface="Georgia"/>
              </a:rPr>
              <a:t> </a:t>
            </a:r>
            <a:r>
              <a:rPr sz="3850" spc="-10" dirty="0">
                <a:latin typeface="Georgia"/>
                <a:cs typeface="Georgia"/>
              </a:rPr>
              <a:t>Dashboard.</a:t>
            </a:r>
            <a:endParaRPr sz="385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4247" y="2761812"/>
            <a:ext cx="11240135" cy="171450"/>
            <a:chOff x="534247" y="2761812"/>
            <a:chExt cx="11240135" cy="171450"/>
          </a:xfrm>
        </p:grpSpPr>
        <p:sp>
          <p:nvSpPr>
            <p:cNvPr id="12" name="object 12"/>
            <p:cNvSpPr/>
            <p:nvPr/>
          </p:nvSpPr>
          <p:spPr>
            <a:xfrm>
              <a:off x="677168" y="2838128"/>
              <a:ext cx="10954385" cy="19050"/>
            </a:xfrm>
            <a:custGeom>
              <a:avLst/>
              <a:gdLst/>
              <a:ahLst/>
              <a:cxnLst/>
              <a:rect l="l" t="t" r="r" b="b"/>
              <a:pathLst>
                <a:path w="10954385" h="19050">
                  <a:moveTo>
                    <a:pt x="0" y="0"/>
                  </a:moveTo>
                  <a:lnTo>
                    <a:pt x="10953758" y="1857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47" y="2761812"/>
              <a:ext cx="152445" cy="1524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1402" y="2780610"/>
              <a:ext cx="152445" cy="15240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448881"/>
            <a:ext cx="561974" cy="5619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043" rIns="0" bIns="0" rtlCol="0">
            <a:spAutoFit/>
          </a:bodyPr>
          <a:lstStyle/>
          <a:p>
            <a:pPr marL="4693920">
              <a:lnSpc>
                <a:spcPct val="100000"/>
              </a:lnSpc>
              <a:spcBef>
                <a:spcPts val="110"/>
              </a:spcBef>
            </a:pPr>
            <a:r>
              <a:rPr sz="5650" spc="925" dirty="0">
                <a:solidFill>
                  <a:srgbClr val="000000"/>
                </a:solidFill>
                <a:latin typeface="Calibri"/>
                <a:cs typeface="Calibri"/>
              </a:rPr>
              <a:t>OVERALL</a:t>
            </a:r>
            <a:r>
              <a:rPr sz="5650" spc="4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880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endParaRPr sz="56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4784774"/>
            <a:ext cx="561975" cy="1748789"/>
            <a:chOff x="0" y="4784774"/>
            <a:chExt cx="561975" cy="1748789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84774"/>
              <a:ext cx="561974" cy="5619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77986"/>
              <a:ext cx="561974" cy="5619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971199"/>
              <a:ext cx="531852" cy="56197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307092"/>
            <a:ext cx="531852" cy="5619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1325" y="0"/>
              <a:ext cx="10346673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5992" y="0"/>
              <a:ext cx="8652006" cy="97335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117" y="7038371"/>
              <a:ext cx="397505" cy="397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117" y="4745995"/>
              <a:ext cx="397505" cy="397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03081"/>
              <a:ext cx="11908971" cy="22580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44351" y="1241344"/>
            <a:ext cx="3372485" cy="1035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00" spc="1330" dirty="0">
                <a:solidFill>
                  <a:srgbClr val="000000"/>
                </a:solidFill>
                <a:latin typeface="Tahoma"/>
                <a:cs typeface="Tahoma"/>
              </a:rPr>
              <a:t>INTRO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497" y="3801865"/>
            <a:ext cx="13161010" cy="454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" marR="2952750">
              <a:lnSpc>
                <a:spcPct val="114199"/>
              </a:lnSpc>
              <a:spcBef>
                <a:spcPts val="95"/>
              </a:spcBef>
              <a:tabLst>
                <a:tab pos="1400810" algn="l"/>
                <a:tab pos="2146935" algn="l"/>
                <a:tab pos="2559685" algn="l"/>
                <a:tab pos="2919730" algn="l"/>
                <a:tab pos="3537585" algn="l"/>
                <a:tab pos="4129404" algn="l"/>
                <a:tab pos="4782185" algn="l"/>
                <a:tab pos="5411470" algn="l"/>
                <a:tab pos="5646420" algn="l"/>
                <a:tab pos="6725284" algn="l"/>
                <a:tab pos="7132955" algn="l"/>
                <a:tab pos="8404860" algn="l"/>
                <a:tab pos="8754110" algn="l"/>
                <a:tab pos="9013825" algn="l"/>
              </a:tabLst>
            </a:pPr>
            <a:r>
              <a:rPr sz="2900" b="1" spc="440" dirty="0">
                <a:solidFill>
                  <a:srgbClr val="231F20"/>
                </a:solidFill>
                <a:latin typeface="Cambria"/>
                <a:cs typeface="Cambria"/>
              </a:rPr>
              <a:t>Polluted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280" dirty="0">
                <a:solidFill>
                  <a:srgbClr val="231F20"/>
                </a:solidFill>
                <a:latin typeface="Cambria"/>
                <a:cs typeface="Cambria"/>
              </a:rPr>
              <a:t>air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84" dirty="0">
                <a:solidFill>
                  <a:srgbClr val="231F20"/>
                </a:solidFill>
                <a:latin typeface="Cambria"/>
                <a:cs typeface="Cambria"/>
              </a:rPr>
              <a:t>became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45" dirty="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55" dirty="0">
                <a:solidFill>
                  <a:srgbClr val="231F20"/>
                </a:solidFill>
                <a:latin typeface="Cambria"/>
                <a:cs typeface="Cambria"/>
              </a:rPr>
              <a:t>major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35" dirty="0">
                <a:solidFill>
                  <a:srgbClr val="231F20"/>
                </a:solidFill>
                <a:latin typeface="Cambria"/>
                <a:cs typeface="Cambria"/>
              </a:rPr>
              <a:t>issue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60" dirty="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55" dirty="0">
                <a:solidFill>
                  <a:srgbClr val="231F20"/>
                </a:solidFill>
                <a:latin typeface="Cambria"/>
                <a:cs typeface="Cambria"/>
              </a:rPr>
              <a:t>cities </a:t>
            </a:r>
            <a:r>
              <a:rPr sz="2900" b="1" spc="360" dirty="0">
                <a:solidFill>
                  <a:srgbClr val="231F20"/>
                </a:solidFill>
                <a:latin typeface="Cambria"/>
                <a:cs typeface="Cambria"/>
              </a:rPr>
              <a:t>these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80" dirty="0">
                <a:solidFill>
                  <a:srgbClr val="231F20"/>
                </a:solidFill>
                <a:latin typeface="Cambria"/>
                <a:cs typeface="Cambria"/>
              </a:rPr>
              <a:t>days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09" dirty="0">
                <a:solidFill>
                  <a:srgbClr val="231F20"/>
                </a:solidFill>
                <a:latin typeface="Cambria"/>
                <a:cs typeface="Cambria"/>
              </a:rPr>
              <a:t>due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270" dirty="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20" dirty="0">
                <a:solidFill>
                  <a:srgbClr val="231F20"/>
                </a:solidFill>
                <a:latin typeface="Cambria"/>
                <a:cs typeface="Cambria"/>
              </a:rPr>
              <a:t>toxic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20" dirty="0">
                <a:solidFill>
                  <a:srgbClr val="231F20"/>
                </a:solidFill>
                <a:latin typeface="Cambria"/>
                <a:cs typeface="Cambria"/>
              </a:rPr>
              <a:t>gases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75" dirty="0">
                <a:solidFill>
                  <a:srgbClr val="231F20"/>
                </a:solidFill>
                <a:latin typeface="Cambria"/>
                <a:cs typeface="Cambria"/>
              </a:rPr>
              <a:t>released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05" dirty="0">
                <a:solidFill>
                  <a:srgbClr val="231F20"/>
                </a:solidFill>
                <a:latin typeface="Cambria"/>
                <a:cs typeface="Cambria"/>
              </a:rPr>
              <a:t>by</a:t>
            </a:r>
            <a:endParaRPr sz="2900">
              <a:latin typeface="Cambria"/>
              <a:cs typeface="Cambria"/>
            </a:endParaRPr>
          </a:p>
          <a:p>
            <a:pPr marL="75565">
              <a:lnSpc>
                <a:spcPct val="100000"/>
              </a:lnSpc>
              <a:spcBef>
                <a:spcPts val="495"/>
              </a:spcBef>
              <a:tabLst>
                <a:tab pos="1806575" algn="l"/>
                <a:tab pos="4025265" algn="l"/>
                <a:tab pos="5539740" algn="l"/>
                <a:tab pos="7473315" algn="l"/>
              </a:tabLst>
            </a:pPr>
            <a:r>
              <a:rPr sz="2900" b="1" spc="565" dirty="0">
                <a:solidFill>
                  <a:srgbClr val="231F20"/>
                </a:solidFill>
                <a:latin typeface="Cambria"/>
                <a:cs typeface="Cambria"/>
              </a:rPr>
              <a:t>human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75" dirty="0">
                <a:solidFill>
                  <a:srgbClr val="231F20"/>
                </a:solidFill>
                <a:latin typeface="Cambria"/>
                <a:cs typeface="Cambria"/>
              </a:rPr>
              <a:t>activities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90" dirty="0">
                <a:solidFill>
                  <a:srgbClr val="231F20"/>
                </a:solidFill>
                <a:latin typeface="Cambria"/>
                <a:cs typeface="Cambria"/>
              </a:rPr>
              <a:t>which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20" dirty="0">
                <a:solidFill>
                  <a:srgbClr val="231F20"/>
                </a:solidFill>
                <a:latin typeface="Cambria"/>
                <a:cs typeface="Cambria"/>
              </a:rPr>
              <a:t>directly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20" dirty="0">
                <a:solidFill>
                  <a:srgbClr val="231F20"/>
                </a:solidFill>
                <a:latin typeface="Cambria"/>
                <a:cs typeface="Cambria"/>
              </a:rPr>
              <a:t>effects</a:t>
            </a:r>
            <a:endParaRPr sz="2900">
              <a:latin typeface="Cambria"/>
              <a:cs typeface="Cambria"/>
            </a:endParaRPr>
          </a:p>
          <a:p>
            <a:pPr marL="75565" marR="3258185">
              <a:lnSpc>
                <a:spcPct val="114199"/>
              </a:lnSpc>
              <a:spcBef>
                <a:spcPts val="5"/>
              </a:spcBef>
              <a:tabLst>
                <a:tab pos="1806575" algn="l"/>
                <a:tab pos="3519170" algn="l"/>
                <a:tab pos="4673600" algn="l"/>
                <a:tab pos="6118860" algn="l"/>
                <a:tab pos="7837805" algn="l"/>
              </a:tabLst>
            </a:pPr>
            <a:r>
              <a:rPr sz="2900" b="1" spc="565" dirty="0">
                <a:solidFill>
                  <a:srgbClr val="231F20"/>
                </a:solidFill>
                <a:latin typeface="Cambria"/>
                <a:cs typeface="Cambria"/>
              </a:rPr>
              <a:t>human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05" dirty="0">
                <a:solidFill>
                  <a:srgbClr val="231F20"/>
                </a:solidFill>
                <a:latin typeface="Cambria"/>
                <a:cs typeface="Cambria"/>
              </a:rPr>
              <a:t>health.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55" dirty="0">
                <a:solidFill>
                  <a:srgbClr val="231F20"/>
                </a:solidFill>
                <a:latin typeface="Cambria"/>
                <a:cs typeface="Cambria"/>
              </a:rPr>
              <a:t>This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00" dirty="0">
                <a:solidFill>
                  <a:srgbClr val="231F20"/>
                </a:solidFill>
                <a:latin typeface="Cambria"/>
                <a:cs typeface="Cambria"/>
              </a:rPr>
              <a:t>needs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390" dirty="0">
                <a:solidFill>
                  <a:srgbClr val="231F20"/>
                </a:solidFill>
                <a:latin typeface="Cambria"/>
                <a:cs typeface="Cambria"/>
              </a:rPr>
              <a:t>special</a:t>
            </a:r>
            <a:r>
              <a:rPr sz="2900" b="1" dirty="0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sz="2900" b="1" spc="405" dirty="0">
                <a:solidFill>
                  <a:srgbClr val="231F20"/>
                </a:solidFill>
                <a:latin typeface="Cambria"/>
                <a:cs typeface="Cambria"/>
              </a:rPr>
              <a:t>attention </a:t>
            </a:r>
            <a:r>
              <a:rPr sz="2900" b="1" spc="420" dirty="0">
                <a:solidFill>
                  <a:srgbClr val="231F20"/>
                </a:solidFill>
                <a:latin typeface="Cambria"/>
                <a:cs typeface="Cambria"/>
              </a:rPr>
              <a:t>further.</a:t>
            </a:r>
            <a:endParaRPr sz="2900">
              <a:latin typeface="Cambria"/>
              <a:cs typeface="Cambria"/>
            </a:endParaRPr>
          </a:p>
          <a:p>
            <a:pPr marL="12700" marR="5080" algn="ctr">
              <a:lnSpc>
                <a:spcPct val="106300"/>
              </a:lnSpc>
              <a:spcBef>
                <a:spcPts val="2850"/>
              </a:spcBef>
            </a:pPr>
            <a:r>
              <a:rPr sz="3350" b="1" spc="385" dirty="0">
                <a:latin typeface="Cambria"/>
                <a:cs typeface="Cambria"/>
              </a:rPr>
              <a:t>The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215" dirty="0">
                <a:latin typeface="Cambria"/>
                <a:cs typeface="Cambria"/>
              </a:rPr>
              <a:t>system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229" dirty="0">
                <a:latin typeface="Cambria"/>
                <a:cs typeface="Cambria"/>
              </a:rPr>
              <a:t>we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240" dirty="0">
                <a:latin typeface="Cambria"/>
                <a:cs typeface="Cambria"/>
              </a:rPr>
              <a:t>developed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35" dirty="0">
                <a:latin typeface="Cambria"/>
                <a:cs typeface="Cambria"/>
              </a:rPr>
              <a:t>uses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195" dirty="0">
                <a:latin typeface="Cambria"/>
                <a:cs typeface="Cambria"/>
              </a:rPr>
              <a:t>the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40" dirty="0">
                <a:latin typeface="Cambria"/>
                <a:cs typeface="Cambria"/>
              </a:rPr>
              <a:t>gas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140" dirty="0">
                <a:latin typeface="Cambria"/>
                <a:cs typeface="Cambria"/>
              </a:rPr>
              <a:t>sensors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65" dirty="0">
                <a:latin typeface="Cambria"/>
                <a:cs typeface="Cambria"/>
              </a:rPr>
              <a:t>to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70" dirty="0">
                <a:latin typeface="Cambria"/>
                <a:cs typeface="Cambria"/>
              </a:rPr>
              <a:t>detect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170" dirty="0">
                <a:latin typeface="Cambria"/>
                <a:cs typeface="Cambria"/>
              </a:rPr>
              <a:t>the </a:t>
            </a:r>
            <a:r>
              <a:rPr sz="3350" b="1" spc="204" dirty="0">
                <a:latin typeface="Cambria"/>
                <a:cs typeface="Cambria"/>
              </a:rPr>
              <a:t>presence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335" dirty="0">
                <a:latin typeface="Cambria"/>
                <a:cs typeface="Cambria"/>
              </a:rPr>
              <a:t>of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305" dirty="0">
                <a:latin typeface="Cambria"/>
                <a:cs typeface="Cambria"/>
              </a:rPr>
              <a:t>harmful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120" dirty="0">
                <a:latin typeface="Cambria"/>
                <a:cs typeface="Cambria"/>
              </a:rPr>
              <a:t>gases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70" dirty="0">
                <a:latin typeface="Cambria"/>
                <a:cs typeface="Cambria"/>
              </a:rPr>
              <a:t>present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275" dirty="0">
                <a:latin typeface="Cambria"/>
                <a:cs typeface="Cambria"/>
              </a:rPr>
              <a:t>in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95" dirty="0">
                <a:latin typeface="Cambria"/>
                <a:cs typeface="Cambria"/>
              </a:rPr>
              <a:t>the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125" dirty="0">
                <a:latin typeface="Cambria"/>
                <a:cs typeface="Cambria"/>
              </a:rPr>
              <a:t>air</a:t>
            </a:r>
            <a:r>
              <a:rPr sz="3350" b="1" spc="165" dirty="0">
                <a:latin typeface="Cambria"/>
                <a:cs typeface="Cambria"/>
              </a:rPr>
              <a:t> </a:t>
            </a:r>
            <a:r>
              <a:rPr sz="3350" b="1" spc="280" dirty="0">
                <a:latin typeface="Cambria"/>
                <a:cs typeface="Cambria"/>
              </a:rPr>
              <a:t>and</a:t>
            </a:r>
            <a:r>
              <a:rPr sz="3350" b="1" spc="160" dirty="0">
                <a:latin typeface="Cambria"/>
                <a:cs typeface="Cambria"/>
              </a:rPr>
              <a:t> </a:t>
            </a:r>
            <a:r>
              <a:rPr sz="3350" b="1" spc="200" dirty="0">
                <a:latin typeface="Cambria"/>
                <a:cs typeface="Cambria"/>
              </a:rPr>
              <a:t>constantly </a:t>
            </a:r>
            <a:r>
              <a:rPr sz="3350" b="1" spc="170" dirty="0">
                <a:latin typeface="Cambria"/>
                <a:cs typeface="Cambria"/>
              </a:rPr>
              <a:t>transmits</a:t>
            </a:r>
            <a:r>
              <a:rPr sz="3350" b="1" spc="190" dirty="0">
                <a:latin typeface="Cambria"/>
                <a:cs typeface="Cambria"/>
              </a:rPr>
              <a:t> </a:t>
            </a:r>
            <a:r>
              <a:rPr sz="3350" b="1" spc="114" dirty="0">
                <a:latin typeface="Cambria"/>
                <a:cs typeface="Cambria"/>
              </a:rPr>
              <a:t>data.</a:t>
            </a:r>
            <a:endParaRPr sz="3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706" y="1687509"/>
            <a:ext cx="7305674" cy="4057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95370" y="5745669"/>
            <a:ext cx="6315074" cy="4248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1073" y="264946"/>
            <a:ext cx="56127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8830" algn="l"/>
              </a:tabLst>
            </a:pPr>
            <a:r>
              <a:rPr sz="5500" spc="1705" dirty="0">
                <a:solidFill>
                  <a:srgbClr val="040405"/>
                </a:solidFill>
                <a:latin typeface="Calibri"/>
                <a:cs typeface="Calibri"/>
              </a:rPr>
              <a:t>THE</a:t>
            </a:r>
            <a:r>
              <a:rPr sz="5500" dirty="0">
                <a:solidFill>
                  <a:srgbClr val="040405"/>
                </a:solidFill>
                <a:latin typeface="Calibri"/>
                <a:cs typeface="Calibri"/>
              </a:rPr>
              <a:t>	</a:t>
            </a:r>
            <a:r>
              <a:rPr sz="5500" spc="1820" dirty="0">
                <a:solidFill>
                  <a:srgbClr val="040405"/>
                </a:solidFill>
                <a:latin typeface="Calibri"/>
                <a:cs typeface="Calibri"/>
              </a:rPr>
              <a:t>RESULT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3192" y="2148926"/>
            <a:ext cx="7606665" cy="274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8000"/>
              </a:lnSpc>
              <a:spcBef>
                <a:spcPts val="95"/>
              </a:spcBef>
              <a:tabLst>
                <a:tab pos="2839085" algn="l"/>
              </a:tabLst>
            </a:pPr>
            <a:r>
              <a:rPr sz="3300" dirty="0">
                <a:latin typeface="Georgia"/>
                <a:cs typeface="Georgia"/>
              </a:rPr>
              <a:t>The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air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Quality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value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in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ppm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can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be </a:t>
            </a:r>
            <a:r>
              <a:rPr sz="3300" spc="75" dirty="0">
                <a:latin typeface="Georgia"/>
                <a:cs typeface="Georgia"/>
              </a:rPr>
              <a:t>viewed</a:t>
            </a:r>
            <a:r>
              <a:rPr sz="3300" spc="1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from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time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spc="55" dirty="0">
                <a:latin typeface="Georgia"/>
                <a:cs typeface="Georgia"/>
              </a:rPr>
              <a:t>to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time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in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spc="-110" dirty="0">
                <a:latin typeface="Georgia"/>
                <a:cs typeface="Georgia"/>
              </a:rPr>
              <a:t>I2C</a:t>
            </a:r>
            <a:r>
              <a:rPr sz="3300" spc="15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LCD </a:t>
            </a:r>
            <a:r>
              <a:rPr sz="3300" dirty="0">
                <a:latin typeface="Georgia"/>
                <a:cs typeface="Georgia"/>
              </a:rPr>
              <a:t>display</a:t>
            </a:r>
            <a:r>
              <a:rPr sz="3300" spc="145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board.</a:t>
            </a:r>
            <a:r>
              <a:rPr sz="3300" dirty="0">
                <a:latin typeface="Georgia"/>
                <a:cs typeface="Georgia"/>
              </a:rPr>
              <a:t>	If</a:t>
            </a:r>
            <a:r>
              <a:rPr sz="3300" spc="2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ppm</a:t>
            </a:r>
            <a:r>
              <a:rPr sz="3300" spc="2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value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is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far </a:t>
            </a:r>
            <a:r>
              <a:rPr sz="3300" dirty="0">
                <a:latin typeface="Georgia"/>
                <a:cs typeface="Georgia"/>
              </a:rPr>
              <a:t>more</a:t>
            </a:r>
            <a:r>
              <a:rPr sz="3300" spc="-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than</a:t>
            </a:r>
            <a:r>
              <a:rPr sz="3300" spc="-1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safe,</a:t>
            </a:r>
            <a:r>
              <a:rPr sz="3300" spc="-15" dirty="0">
                <a:latin typeface="Georgia"/>
                <a:cs typeface="Georgia"/>
              </a:rPr>
              <a:t> </a:t>
            </a:r>
            <a:r>
              <a:rPr sz="3300" spc="114" dirty="0">
                <a:latin typeface="Georgia"/>
                <a:cs typeface="Georgia"/>
              </a:rPr>
              <a:t>we</a:t>
            </a:r>
            <a:r>
              <a:rPr sz="3300" spc="-1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can</a:t>
            </a:r>
            <a:r>
              <a:rPr sz="3300" spc="-1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see</a:t>
            </a:r>
            <a:r>
              <a:rPr sz="3300" spc="-1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an</a:t>
            </a:r>
            <a:r>
              <a:rPr sz="3300" spc="-10" dirty="0">
                <a:latin typeface="Georgia"/>
                <a:cs typeface="Georgia"/>
              </a:rPr>
              <a:t> alert </a:t>
            </a:r>
            <a:r>
              <a:rPr sz="3300" dirty="0">
                <a:latin typeface="Georgia"/>
                <a:cs typeface="Georgia"/>
              </a:rPr>
              <a:t>displayed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on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80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board.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7048" y="6301967"/>
            <a:ext cx="7633334" cy="274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8000"/>
              </a:lnSpc>
              <a:spcBef>
                <a:spcPts val="95"/>
              </a:spcBef>
            </a:pPr>
            <a:r>
              <a:rPr sz="3300" dirty="0">
                <a:latin typeface="Georgia"/>
                <a:cs typeface="Georgia"/>
              </a:rPr>
              <a:t>In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Blynk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spc="114" dirty="0">
                <a:latin typeface="Georgia"/>
                <a:cs typeface="Georgia"/>
              </a:rPr>
              <a:t>we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create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datastream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spc="-20" dirty="0">
                <a:latin typeface="Georgia"/>
                <a:cs typeface="Georgia"/>
              </a:rPr>
              <a:t>that </a:t>
            </a:r>
            <a:r>
              <a:rPr sz="3300" dirty="0">
                <a:latin typeface="Georgia"/>
                <a:cs typeface="Georgia"/>
              </a:rPr>
              <a:t>displays</a:t>
            </a:r>
            <a:r>
              <a:rPr sz="3300" spc="4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Air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Quality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in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ppm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spc="65" dirty="0">
                <a:latin typeface="Georgia"/>
                <a:cs typeface="Georgia"/>
              </a:rPr>
              <a:t>over</a:t>
            </a:r>
            <a:r>
              <a:rPr sz="3300" spc="45" dirty="0">
                <a:latin typeface="Georgia"/>
                <a:cs typeface="Georgia"/>
              </a:rPr>
              <a:t> </a:t>
            </a:r>
            <a:r>
              <a:rPr sz="3300" spc="-50" dirty="0">
                <a:latin typeface="Georgia"/>
                <a:cs typeface="Georgia"/>
              </a:rPr>
              <a:t>a </a:t>
            </a:r>
            <a:r>
              <a:rPr sz="3300" dirty="0">
                <a:latin typeface="Georgia"/>
                <a:cs typeface="Georgia"/>
              </a:rPr>
              <a:t>meter</a:t>
            </a:r>
            <a:r>
              <a:rPr sz="3300" spc="5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and</a:t>
            </a:r>
            <a:r>
              <a:rPr sz="3300" spc="5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if</a:t>
            </a:r>
            <a:r>
              <a:rPr sz="3300" spc="5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there</a:t>
            </a:r>
            <a:r>
              <a:rPr sz="3300" spc="5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are</a:t>
            </a:r>
            <a:r>
              <a:rPr sz="3300" spc="5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harmful</a:t>
            </a:r>
            <a:r>
              <a:rPr sz="3300" spc="5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gases</a:t>
            </a:r>
            <a:r>
              <a:rPr sz="3300" spc="50" dirty="0">
                <a:latin typeface="Georgia"/>
                <a:cs typeface="Georgia"/>
              </a:rPr>
              <a:t> </a:t>
            </a:r>
            <a:r>
              <a:rPr sz="3300" spc="90" dirty="0">
                <a:latin typeface="Georgia"/>
                <a:cs typeface="Georgia"/>
              </a:rPr>
              <a:t>we </a:t>
            </a:r>
            <a:r>
              <a:rPr sz="3300" dirty="0">
                <a:latin typeface="Georgia"/>
                <a:cs typeface="Georgia"/>
              </a:rPr>
              <a:t>would</a:t>
            </a:r>
            <a:r>
              <a:rPr sz="3300" spc="7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be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sent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a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notification</a:t>
            </a:r>
            <a:r>
              <a:rPr sz="3300" spc="7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on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our </a:t>
            </a:r>
            <a:r>
              <a:rPr sz="3300" dirty="0">
                <a:latin typeface="Georgia"/>
                <a:cs typeface="Georgia"/>
              </a:rPr>
              <a:t>mobile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phones</a:t>
            </a:r>
            <a:r>
              <a:rPr sz="3300" spc="8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through</a:t>
            </a:r>
            <a:r>
              <a:rPr sz="3300" spc="8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the</a:t>
            </a:r>
            <a:r>
              <a:rPr sz="3300" spc="75" dirty="0">
                <a:latin typeface="Georgia"/>
                <a:cs typeface="Georgia"/>
              </a:rPr>
              <a:t> </a:t>
            </a:r>
            <a:r>
              <a:rPr sz="3300" spc="-20" dirty="0">
                <a:latin typeface="Georgia"/>
                <a:cs typeface="Georgia"/>
              </a:rPr>
              <a:t>app.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43251" y="0"/>
            <a:ext cx="12844780" cy="4524375"/>
            <a:chOff x="5443251" y="0"/>
            <a:chExt cx="12844780" cy="452437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3251" y="0"/>
              <a:ext cx="7400924" cy="2234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91934" y="0"/>
              <a:ext cx="4723130" cy="1991995"/>
            </a:xfrm>
            <a:custGeom>
              <a:avLst/>
              <a:gdLst/>
              <a:ahLst/>
              <a:cxnLst/>
              <a:rect l="l" t="t" r="r" b="b"/>
              <a:pathLst>
                <a:path w="4723130" h="1991995">
                  <a:moveTo>
                    <a:pt x="4634986" y="853790"/>
                  </a:moveTo>
                  <a:lnTo>
                    <a:pt x="4614193" y="849983"/>
                  </a:lnTo>
                  <a:lnTo>
                    <a:pt x="4701479" y="0"/>
                  </a:lnTo>
                  <a:lnTo>
                    <a:pt x="4722656" y="0"/>
                  </a:lnTo>
                  <a:lnTo>
                    <a:pt x="4634986" y="853790"/>
                  </a:lnTo>
                  <a:close/>
                </a:path>
                <a:path w="4723130" h="1991995">
                  <a:moveTo>
                    <a:pt x="3407330" y="47363"/>
                  </a:moveTo>
                  <a:lnTo>
                    <a:pt x="3381600" y="42652"/>
                  </a:lnTo>
                  <a:lnTo>
                    <a:pt x="3427587" y="0"/>
                  </a:lnTo>
                  <a:lnTo>
                    <a:pt x="3458406" y="0"/>
                  </a:lnTo>
                  <a:lnTo>
                    <a:pt x="3407330" y="47363"/>
                  </a:lnTo>
                  <a:close/>
                </a:path>
                <a:path w="4723130" h="1991995">
                  <a:moveTo>
                    <a:pt x="3399152" y="54947"/>
                  </a:moveTo>
                  <a:lnTo>
                    <a:pt x="3361135" y="47985"/>
                  </a:lnTo>
                  <a:lnTo>
                    <a:pt x="3351984" y="0"/>
                  </a:lnTo>
                  <a:lnTo>
                    <a:pt x="3373465" y="0"/>
                  </a:lnTo>
                  <a:lnTo>
                    <a:pt x="3381600" y="42652"/>
                  </a:lnTo>
                  <a:lnTo>
                    <a:pt x="3407330" y="47363"/>
                  </a:lnTo>
                  <a:lnTo>
                    <a:pt x="3399152" y="54947"/>
                  </a:lnTo>
                  <a:close/>
                </a:path>
                <a:path w="4723130" h="1991995">
                  <a:moveTo>
                    <a:pt x="2792353" y="838038"/>
                  </a:moveTo>
                  <a:lnTo>
                    <a:pt x="2769051" y="833771"/>
                  </a:lnTo>
                  <a:lnTo>
                    <a:pt x="3357122" y="68848"/>
                  </a:lnTo>
                  <a:lnTo>
                    <a:pt x="3130583" y="0"/>
                  </a:lnTo>
                  <a:lnTo>
                    <a:pt x="3203235" y="0"/>
                  </a:lnTo>
                  <a:lnTo>
                    <a:pt x="3361135" y="47985"/>
                  </a:lnTo>
                  <a:lnTo>
                    <a:pt x="3399152" y="54947"/>
                  </a:lnTo>
                  <a:lnTo>
                    <a:pt x="3391902" y="61670"/>
                  </a:lnTo>
                  <a:lnTo>
                    <a:pt x="3436993" y="90751"/>
                  </a:lnTo>
                  <a:lnTo>
                    <a:pt x="3382633" y="80797"/>
                  </a:lnTo>
                  <a:lnTo>
                    <a:pt x="3378575" y="106095"/>
                  </a:lnTo>
                  <a:lnTo>
                    <a:pt x="3357815" y="102294"/>
                  </a:lnTo>
                  <a:lnTo>
                    <a:pt x="2792353" y="838038"/>
                  </a:lnTo>
                  <a:close/>
                </a:path>
                <a:path w="4723130" h="1991995">
                  <a:moveTo>
                    <a:pt x="3110516" y="1962832"/>
                  </a:moveTo>
                  <a:lnTo>
                    <a:pt x="3081654" y="1957547"/>
                  </a:lnTo>
                  <a:lnTo>
                    <a:pt x="4604130" y="868643"/>
                  </a:lnTo>
                  <a:lnTo>
                    <a:pt x="3382633" y="80797"/>
                  </a:lnTo>
                  <a:lnTo>
                    <a:pt x="3436993" y="90751"/>
                  </a:lnTo>
                  <a:lnTo>
                    <a:pt x="4614193" y="849983"/>
                  </a:lnTo>
                  <a:lnTo>
                    <a:pt x="4634986" y="853790"/>
                  </a:lnTo>
                  <a:lnTo>
                    <a:pt x="4629503" y="876423"/>
                  </a:lnTo>
                  <a:lnTo>
                    <a:pt x="3110516" y="1962832"/>
                  </a:lnTo>
                  <a:close/>
                </a:path>
                <a:path w="4723130" h="1991995">
                  <a:moveTo>
                    <a:pt x="2785410" y="847071"/>
                  </a:moveTo>
                  <a:lnTo>
                    <a:pt x="2746462" y="839939"/>
                  </a:lnTo>
                  <a:lnTo>
                    <a:pt x="2900268" y="0"/>
                  </a:lnTo>
                  <a:lnTo>
                    <a:pt x="2921708" y="0"/>
                  </a:lnTo>
                  <a:lnTo>
                    <a:pt x="2769051" y="833771"/>
                  </a:lnTo>
                  <a:lnTo>
                    <a:pt x="2792353" y="838038"/>
                  </a:lnTo>
                  <a:lnTo>
                    <a:pt x="2785410" y="847071"/>
                  </a:lnTo>
                  <a:close/>
                </a:path>
                <a:path w="4723130" h="1991995">
                  <a:moveTo>
                    <a:pt x="3085089" y="1936128"/>
                  </a:moveTo>
                  <a:lnTo>
                    <a:pt x="3064320" y="1932325"/>
                  </a:lnTo>
                  <a:lnTo>
                    <a:pt x="3357815" y="102294"/>
                  </a:lnTo>
                  <a:lnTo>
                    <a:pt x="3378575" y="106095"/>
                  </a:lnTo>
                  <a:lnTo>
                    <a:pt x="3085089" y="1936128"/>
                  </a:lnTo>
                  <a:close/>
                </a:path>
                <a:path w="4723130" h="1991995">
                  <a:moveTo>
                    <a:pt x="2779624" y="854599"/>
                  </a:moveTo>
                  <a:lnTo>
                    <a:pt x="2725442" y="844678"/>
                  </a:lnTo>
                  <a:lnTo>
                    <a:pt x="2338543" y="0"/>
                  </a:lnTo>
                  <a:lnTo>
                    <a:pt x="2361742" y="0"/>
                  </a:lnTo>
                  <a:lnTo>
                    <a:pt x="2746462" y="839939"/>
                  </a:lnTo>
                  <a:lnTo>
                    <a:pt x="2785410" y="847071"/>
                  </a:lnTo>
                  <a:lnTo>
                    <a:pt x="2779624" y="854599"/>
                  </a:lnTo>
                  <a:close/>
                </a:path>
                <a:path w="4723130" h="1991995">
                  <a:moveTo>
                    <a:pt x="1824975" y="1731916"/>
                  </a:moveTo>
                  <a:lnTo>
                    <a:pt x="1798880" y="1727138"/>
                  </a:lnTo>
                  <a:lnTo>
                    <a:pt x="2733823" y="875946"/>
                  </a:lnTo>
                  <a:lnTo>
                    <a:pt x="1450060" y="0"/>
                  </a:lnTo>
                  <a:lnTo>
                    <a:pt x="1487530" y="0"/>
                  </a:lnTo>
                  <a:lnTo>
                    <a:pt x="2725442" y="844678"/>
                  </a:lnTo>
                  <a:lnTo>
                    <a:pt x="2779624" y="854599"/>
                  </a:lnTo>
                  <a:lnTo>
                    <a:pt x="2762426" y="876976"/>
                  </a:lnTo>
                  <a:lnTo>
                    <a:pt x="2768512" y="898250"/>
                  </a:lnTo>
                  <a:lnTo>
                    <a:pt x="2745351" y="894009"/>
                  </a:lnTo>
                  <a:lnTo>
                    <a:pt x="1824975" y="1731916"/>
                  </a:lnTo>
                  <a:close/>
                </a:path>
                <a:path w="4723130" h="1991995">
                  <a:moveTo>
                    <a:pt x="172574" y="1015895"/>
                  </a:moveTo>
                  <a:lnTo>
                    <a:pt x="41892" y="991966"/>
                  </a:lnTo>
                  <a:lnTo>
                    <a:pt x="1052122" y="1013729"/>
                  </a:lnTo>
                  <a:lnTo>
                    <a:pt x="1398821" y="0"/>
                  </a:lnTo>
                  <a:lnTo>
                    <a:pt x="1438649" y="0"/>
                  </a:lnTo>
                  <a:lnTo>
                    <a:pt x="1441015" y="11345"/>
                  </a:lnTo>
                  <a:lnTo>
                    <a:pt x="1418631" y="7246"/>
                  </a:lnTo>
                  <a:lnTo>
                    <a:pt x="1071738" y="1021572"/>
                  </a:lnTo>
                  <a:lnTo>
                    <a:pt x="1092125" y="1041686"/>
                  </a:lnTo>
                  <a:lnTo>
                    <a:pt x="1055166" y="1034919"/>
                  </a:lnTo>
                  <a:lnTo>
                    <a:pt x="172574" y="1015895"/>
                  </a:lnTo>
                  <a:close/>
                </a:path>
                <a:path w="4723130" h="1991995">
                  <a:moveTo>
                    <a:pt x="70682" y="970853"/>
                  </a:moveTo>
                  <a:lnTo>
                    <a:pt x="42128" y="965624"/>
                  </a:lnTo>
                  <a:lnTo>
                    <a:pt x="1358885" y="0"/>
                  </a:lnTo>
                  <a:lnTo>
                    <a:pt x="1394561" y="0"/>
                  </a:lnTo>
                  <a:lnTo>
                    <a:pt x="70682" y="970853"/>
                  </a:lnTo>
                  <a:close/>
                </a:path>
                <a:path w="4723130" h="1991995">
                  <a:moveTo>
                    <a:pt x="1797269" y="1719414"/>
                  </a:moveTo>
                  <a:lnTo>
                    <a:pt x="1774889" y="1715316"/>
                  </a:lnTo>
                  <a:lnTo>
                    <a:pt x="1418631" y="7246"/>
                  </a:lnTo>
                  <a:lnTo>
                    <a:pt x="1441015" y="11345"/>
                  </a:lnTo>
                  <a:lnTo>
                    <a:pt x="1797269" y="1719414"/>
                  </a:lnTo>
                  <a:close/>
                </a:path>
                <a:path w="4723130" h="1991995">
                  <a:moveTo>
                    <a:pt x="7476" y="1012263"/>
                  </a:moveTo>
                  <a:lnTo>
                    <a:pt x="5080" y="1011181"/>
                  </a:lnTo>
                  <a:lnTo>
                    <a:pt x="3307" y="1009504"/>
                  </a:lnTo>
                  <a:lnTo>
                    <a:pt x="2686" y="1008917"/>
                  </a:lnTo>
                  <a:lnTo>
                    <a:pt x="2179" y="1008288"/>
                  </a:lnTo>
                  <a:lnTo>
                    <a:pt x="721" y="1006067"/>
                  </a:lnTo>
                  <a:lnTo>
                    <a:pt x="99" y="1004193"/>
                  </a:lnTo>
                  <a:lnTo>
                    <a:pt x="42" y="1002164"/>
                  </a:lnTo>
                  <a:lnTo>
                    <a:pt x="0" y="1001577"/>
                  </a:lnTo>
                  <a:lnTo>
                    <a:pt x="431" y="998755"/>
                  </a:lnTo>
                  <a:lnTo>
                    <a:pt x="822" y="997670"/>
                  </a:lnTo>
                  <a:lnTo>
                    <a:pt x="1393" y="996658"/>
                  </a:lnTo>
                  <a:lnTo>
                    <a:pt x="539517" y="0"/>
                  </a:lnTo>
                  <a:lnTo>
                    <a:pt x="563504" y="0"/>
                  </a:lnTo>
                  <a:lnTo>
                    <a:pt x="42128" y="965624"/>
                  </a:lnTo>
                  <a:lnTo>
                    <a:pt x="70682" y="970853"/>
                  </a:lnTo>
                  <a:lnTo>
                    <a:pt x="41892" y="991966"/>
                  </a:lnTo>
                  <a:lnTo>
                    <a:pt x="172574" y="1015895"/>
                  </a:lnTo>
                  <a:lnTo>
                    <a:pt x="10112" y="1012381"/>
                  </a:lnTo>
                  <a:lnTo>
                    <a:pt x="7476" y="1012263"/>
                  </a:lnTo>
                  <a:close/>
                </a:path>
                <a:path w="4723130" h="1991995">
                  <a:moveTo>
                    <a:pt x="3093620" y="1974916"/>
                  </a:moveTo>
                  <a:lnTo>
                    <a:pt x="1815198" y="1740817"/>
                  </a:lnTo>
                  <a:lnTo>
                    <a:pt x="3052435" y="1967375"/>
                  </a:lnTo>
                  <a:lnTo>
                    <a:pt x="2745351" y="894009"/>
                  </a:lnTo>
                  <a:lnTo>
                    <a:pt x="2768512" y="898250"/>
                  </a:lnTo>
                  <a:lnTo>
                    <a:pt x="3064320" y="1932325"/>
                  </a:lnTo>
                  <a:lnTo>
                    <a:pt x="3085089" y="1936128"/>
                  </a:lnTo>
                  <a:lnTo>
                    <a:pt x="3081654" y="1957547"/>
                  </a:lnTo>
                  <a:lnTo>
                    <a:pt x="3110516" y="1962832"/>
                  </a:lnTo>
                  <a:lnTo>
                    <a:pt x="3093620" y="1974916"/>
                  </a:lnTo>
                  <a:close/>
                </a:path>
                <a:path w="4723130" h="1991995">
                  <a:moveTo>
                    <a:pt x="1789955" y="1757728"/>
                  </a:moveTo>
                  <a:lnTo>
                    <a:pt x="1787448" y="1756904"/>
                  </a:lnTo>
                  <a:lnTo>
                    <a:pt x="1786023" y="1756021"/>
                  </a:lnTo>
                  <a:lnTo>
                    <a:pt x="1055166" y="1034919"/>
                  </a:lnTo>
                  <a:lnTo>
                    <a:pt x="1092125" y="1041686"/>
                  </a:lnTo>
                  <a:lnTo>
                    <a:pt x="1774889" y="1715316"/>
                  </a:lnTo>
                  <a:lnTo>
                    <a:pt x="1797269" y="1719414"/>
                  </a:lnTo>
                  <a:lnTo>
                    <a:pt x="1798880" y="1727138"/>
                  </a:lnTo>
                  <a:lnTo>
                    <a:pt x="1824975" y="1731916"/>
                  </a:lnTo>
                  <a:lnTo>
                    <a:pt x="1815198" y="1740817"/>
                  </a:lnTo>
                  <a:lnTo>
                    <a:pt x="3093620" y="1974916"/>
                  </a:lnTo>
                  <a:lnTo>
                    <a:pt x="3073354" y="1989411"/>
                  </a:lnTo>
                  <a:lnTo>
                    <a:pt x="3071817" y="1990546"/>
                  </a:lnTo>
                  <a:lnTo>
                    <a:pt x="3069909" y="1991249"/>
                  </a:lnTo>
                  <a:lnTo>
                    <a:pt x="3067004" y="1991425"/>
                  </a:lnTo>
                  <a:lnTo>
                    <a:pt x="3066135" y="1991373"/>
                  </a:lnTo>
                  <a:lnTo>
                    <a:pt x="1790461" y="1757778"/>
                  </a:lnTo>
                  <a:lnTo>
                    <a:pt x="1789955" y="1757728"/>
                  </a:lnTo>
                  <a:close/>
                </a:path>
                <a:path w="4723130" h="1991995">
                  <a:moveTo>
                    <a:pt x="3266" y="1009496"/>
                  </a:moveTo>
                  <a:close/>
                </a:path>
              </a:pathLst>
            </a:custGeom>
            <a:solidFill>
              <a:srgbClr val="C7AC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3203" y="0"/>
              <a:ext cx="6474795" cy="411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6307" y="0"/>
              <a:ext cx="3321691" cy="452386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760769" y="1349360"/>
            <a:ext cx="4161154" cy="23704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9230"/>
              </a:lnSpc>
              <a:spcBef>
                <a:spcPts val="215"/>
              </a:spcBef>
            </a:pPr>
            <a:r>
              <a:rPr sz="7700" b="1" spc="95" dirty="0">
                <a:solidFill>
                  <a:srgbClr val="792BC7"/>
                </a:solidFill>
                <a:latin typeface="Cambria"/>
                <a:cs typeface="Cambria"/>
              </a:rPr>
              <a:t>PROJECT </a:t>
            </a:r>
            <a:r>
              <a:rPr sz="7700" b="1" spc="409" dirty="0">
                <a:solidFill>
                  <a:srgbClr val="792BC7"/>
                </a:solidFill>
                <a:latin typeface="Cambria"/>
                <a:cs typeface="Cambria"/>
              </a:rPr>
              <a:t>IMAGE</a:t>
            </a:r>
            <a:endParaRPr sz="77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735928"/>
            <a:ext cx="3700176" cy="45510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64181" y="5735928"/>
            <a:ext cx="4723817" cy="45510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695" marR="92075" algn="ctr">
              <a:lnSpc>
                <a:spcPct val="107700"/>
              </a:lnSpc>
              <a:spcBef>
                <a:spcPts val="95"/>
              </a:spcBef>
            </a:pPr>
            <a:r>
              <a:rPr dirty="0"/>
              <a:t>Using</a:t>
            </a:r>
            <a:r>
              <a:rPr spc="-45" dirty="0"/>
              <a:t> </a:t>
            </a:r>
            <a:r>
              <a:rPr spc="55" dirty="0"/>
              <a:t>this</a:t>
            </a:r>
            <a:r>
              <a:rPr spc="-45" dirty="0"/>
              <a:t> </a:t>
            </a:r>
            <a:r>
              <a:rPr spc="80" dirty="0"/>
              <a:t>device</a:t>
            </a:r>
            <a:r>
              <a:rPr spc="-40" dirty="0"/>
              <a:t> </a:t>
            </a:r>
            <a:r>
              <a:rPr spc="160" dirty="0"/>
              <a:t>we</a:t>
            </a:r>
            <a:r>
              <a:rPr spc="-4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spc="55" dirty="0"/>
              <a:t>monitor</a:t>
            </a:r>
            <a:r>
              <a:rPr spc="-40" dirty="0"/>
              <a:t> </a:t>
            </a:r>
            <a:r>
              <a:rPr spc="80" dirty="0"/>
              <a:t>the</a:t>
            </a:r>
            <a:r>
              <a:rPr spc="-45" dirty="0"/>
              <a:t> </a:t>
            </a:r>
            <a:r>
              <a:rPr dirty="0"/>
              <a:t>air</a:t>
            </a:r>
            <a:r>
              <a:rPr spc="-40" dirty="0"/>
              <a:t> </a:t>
            </a:r>
            <a:r>
              <a:rPr spc="70" dirty="0"/>
              <a:t>quality</a:t>
            </a:r>
            <a:r>
              <a:rPr spc="-45" dirty="0"/>
              <a:t> </a:t>
            </a:r>
            <a:r>
              <a:rPr spc="80" dirty="0"/>
              <a:t>over </a:t>
            </a:r>
            <a:r>
              <a:rPr dirty="0"/>
              <a:t>a</a:t>
            </a:r>
            <a:r>
              <a:rPr spc="-65" dirty="0"/>
              <a:t> </a:t>
            </a:r>
            <a:r>
              <a:rPr spc="50" dirty="0"/>
              <a:t>particular</a:t>
            </a:r>
            <a:r>
              <a:rPr spc="-65" dirty="0"/>
              <a:t> </a:t>
            </a:r>
            <a:r>
              <a:rPr dirty="0"/>
              <a:t>area,</a:t>
            </a:r>
            <a:r>
              <a:rPr spc="-60" dirty="0"/>
              <a:t> </a:t>
            </a:r>
            <a:r>
              <a:rPr spc="125" dirty="0"/>
              <a:t>city</a:t>
            </a:r>
            <a:r>
              <a:rPr spc="-65" dirty="0"/>
              <a:t> </a:t>
            </a:r>
            <a:r>
              <a:rPr spc="55" dirty="0"/>
              <a:t>or</a:t>
            </a:r>
            <a:r>
              <a:rPr spc="-65" dirty="0"/>
              <a:t> </a:t>
            </a:r>
            <a:r>
              <a:rPr dirty="0"/>
              <a:t>an</a:t>
            </a:r>
            <a:r>
              <a:rPr spc="-60" dirty="0"/>
              <a:t> </a:t>
            </a:r>
            <a:r>
              <a:rPr spc="40" dirty="0"/>
              <a:t>industry.</a:t>
            </a: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pc="40" dirty="0"/>
          </a:p>
          <a:p>
            <a:pPr marL="106045" marR="97790" algn="ctr">
              <a:lnSpc>
                <a:spcPct val="107700"/>
              </a:lnSpc>
            </a:pPr>
            <a:r>
              <a:rPr dirty="0"/>
              <a:t>As</a:t>
            </a:r>
            <a:r>
              <a:rPr spc="-60" dirty="0"/>
              <a:t> </a:t>
            </a:r>
            <a:r>
              <a:rPr spc="80" dirty="0"/>
              <a:t>the</a:t>
            </a:r>
            <a:r>
              <a:rPr spc="-60" dirty="0"/>
              <a:t> </a:t>
            </a:r>
            <a:r>
              <a:rPr spc="70" dirty="0"/>
              <a:t>quality</a:t>
            </a:r>
            <a:r>
              <a:rPr spc="-60" dirty="0"/>
              <a:t> </a:t>
            </a:r>
            <a:r>
              <a:rPr spc="55" dirty="0"/>
              <a:t>of</a:t>
            </a:r>
            <a:r>
              <a:rPr spc="-60" dirty="0"/>
              <a:t> </a:t>
            </a:r>
            <a:r>
              <a:rPr spc="80" dirty="0"/>
              <a:t>the</a:t>
            </a:r>
            <a:r>
              <a:rPr spc="-55" dirty="0"/>
              <a:t> </a:t>
            </a:r>
            <a:r>
              <a:rPr dirty="0"/>
              <a:t>air</a:t>
            </a:r>
            <a:r>
              <a:rPr spc="-60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spc="55" dirty="0"/>
              <a:t>updated</a:t>
            </a:r>
            <a:r>
              <a:rPr spc="-60" dirty="0"/>
              <a:t> </a:t>
            </a:r>
            <a:r>
              <a:rPr spc="90" dirty="0"/>
              <a:t>to</a:t>
            </a:r>
            <a:r>
              <a:rPr spc="-55" dirty="0"/>
              <a:t> </a:t>
            </a:r>
            <a:r>
              <a:rPr spc="70" dirty="0"/>
              <a:t>us</a:t>
            </a:r>
            <a:r>
              <a:rPr spc="-60" dirty="0"/>
              <a:t> </a:t>
            </a:r>
            <a:r>
              <a:rPr spc="60" dirty="0"/>
              <a:t>from</a:t>
            </a:r>
            <a:r>
              <a:rPr spc="-60" dirty="0"/>
              <a:t> </a:t>
            </a:r>
            <a:r>
              <a:rPr spc="75" dirty="0"/>
              <a:t>time</a:t>
            </a:r>
            <a:r>
              <a:rPr spc="-60" dirty="0"/>
              <a:t> </a:t>
            </a:r>
            <a:r>
              <a:rPr spc="65" dirty="0"/>
              <a:t>to </a:t>
            </a:r>
            <a:r>
              <a:rPr dirty="0"/>
              <a:t>time,</a:t>
            </a:r>
            <a:r>
              <a:rPr spc="-20" dirty="0"/>
              <a:t> </a:t>
            </a:r>
            <a:r>
              <a:rPr spc="160" dirty="0"/>
              <a:t>we</a:t>
            </a:r>
            <a:r>
              <a:rPr spc="-20" dirty="0"/>
              <a:t> </a:t>
            </a:r>
            <a:r>
              <a:rPr dirty="0"/>
              <a:t>could</a:t>
            </a:r>
            <a:r>
              <a:rPr spc="-20" dirty="0"/>
              <a:t> </a:t>
            </a:r>
            <a:r>
              <a:rPr spc="85" dirty="0"/>
              <a:t>take</a:t>
            </a:r>
            <a:r>
              <a:rPr spc="-20" dirty="0"/>
              <a:t> </a:t>
            </a:r>
            <a:r>
              <a:rPr spc="80" dirty="0"/>
              <a:t>necessary</a:t>
            </a:r>
            <a:r>
              <a:rPr spc="-15" dirty="0"/>
              <a:t> </a:t>
            </a:r>
            <a:r>
              <a:rPr spc="75" dirty="0"/>
              <a:t>steps</a:t>
            </a:r>
            <a:r>
              <a:rPr spc="-20" dirty="0"/>
              <a:t> </a:t>
            </a:r>
            <a:r>
              <a:rPr spc="90" dirty="0"/>
              <a:t>to</a:t>
            </a:r>
            <a:r>
              <a:rPr spc="-20" dirty="0"/>
              <a:t> </a:t>
            </a:r>
            <a:r>
              <a:rPr spc="100" dirty="0"/>
              <a:t>prevent</a:t>
            </a:r>
            <a:r>
              <a:rPr spc="-20" dirty="0"/>
              <a:t> </a:t>
            </a:r>
            <a:r>
              <a:rPr spc="55" dirty="0"/>
              <a:t>the </a:t>
            </a:r>
            <a:r>
              <a:rPr spc="-10" dirty="0"/>
              <a:t>pollution.</a:t>
            </a: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pc="-10" dirty="0"/>
          </a:p>
          <a:p>
            <a:pPr marL="12700" marR="5080" algn="ctr">
              <a:lnSpc>
                <a:spcPct val="107700"/>
              </a:lnSpc>
            </a:pPr>
            <a:r>
              <a:rPr dirty="0"/>
              <a:t>This</a:t>
            </a:r>
            <a:r>
              <a:rPr spc="-35" dirty="0"/>
              <a:t> </a:t>
            </a:r>
            <a:r>
              <a:rPr spc="50" dirty="0"/>
              <a:t>particular</a:t>
            </a:r>
            <a:r>
              <a:rPr spc="-35" dirty="0"/>
              <a:t> </a:t>
            </a:r>
            <a:r>
              <a:rPr spc="70" dirty="0"/>
              <a:t>project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spc="50" dirty="0"/>
              <a:t>be</a:t>
            </a:r>
            <a:r>
              <a:rPr spc="-35" dirty="0"/>
              <a:t> </a:t>
            </a:r>
            <a:r>
              <a:rPr spc="55" dirty="0"/>
              <a:t>implemented</a:t>
            </a:r>
            <a:r>
              <a:rPr spc="-30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spc="-20" dirty="0"/>
              <a:t>idea </a:t>
            </a:r>
            <a:r>
              <a:rPr dirty="0"/>
              <a:t>in</a:t>
            </a:r>
            <a:r>
              <a:rPr spc="55" dirty="0"/>
              <a:t> </a:t>
            </a:r>
            <a:r>
              <a:rPr dirty="0"/>
              <a:t>Smart</a:t>
            </a:r>
            <a:r>
              <a:rPr spc="50" dirty="0"/>
              <a:t> </a:t>
            </a:r>
            <a:r>
              <a:rPr spc="-10" dirty="0"/>
              <a:t>cities.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3890" rIns="0" bIns="0" rtlCol="0">
            <a:spAutoFit/>
          </a:bodyPr>
          <a:lstStyle/>
          <a:p>
            <a:pPr marL="906144">
              <a:lnSpc>
                <a:spcPct val="100000"/>
              </a:lnSpc>
              <a:spcBef>
                <a:spcPts val="100"/>
              </a:spcBef>
            </a:pPr>
            <a:r>
              <a:rPr sz="5200" spc="-240" dirty="0">
                <a:solidFill>
                  <a:srgbClr val="000000"/>
                </a:solidFill>
                <a:latin typeface="Georgia"/>
                <a:cs typeface="Georgia"/>
              </a:rPr>
              <a:t>PROJECT</a:t>
            </a:r>
            <a:r>
              <a:rPr sz="5200" spc="-7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5200" spc="-85" dirty="0">
                <a:solidFill>
                  <a:srgbClr val="000000"/>
                </a:solidFill>
                <a:latin typeface="Georgia"/>
                <a:cs typeface="Georgia"/>
              </a:rPr>
              <a:t>CONCLUSION</a:t>
            </a:r>
            <a:endParaRPr sz="5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0"/>
              </a:spcBef>
            </a:pPr>
            <a:r>
              <a:rPr sz="4200" spc="740" dirty="0">
                <a:solidFill>
                  <a:srgbClr val="263383"/>
                </a:solidFill>
                <a:latin typeface="Arial MT"/>
                <a:cs typeface="Arial MT"/>
              </a:rPr>
              <a:t>FURTHER</a:t>
            </a:r>
            <a:r>
              <a:rPr sz="4200" spc="46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200" spc="650" dirty="0">
                <a:solidFill>
                  <a:srgbClr val="263383"/>
                </a:solidFill>
                <a:latin typeface="Arial MT"/>
                <a:cs typeface="Arial MT"/>
              </a:rPr>
              <a:t>IMPROVEMENTS: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316" y="1649022"/>
            <a:ext cx="16161385" cy="729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82260" indent="300990">
              <a:lnSpc>
                <a:spcPct val="107400"/>
              </a:lnSpc>
              <a:spcBef>
                <a:spcPts val="95"/>
              </a:spcBef>
            </a:pPr>
            <a:r>
              <a:rPr sz="3900" spc="-135" dirty="0">
                <a:solidFill>
                  <a:srgbClr val="263383"/>
                </a:solidFill>
                <a:latin typeface="Arial MT"/>
                <a:cs typeface="Arial MT"/>
              </a:rPr>
              <a:t>We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-70" dirty="0">
                <a:solidFill>
                  <a:srgbClr val="263383"/>
                </a:solidFill>
                <a:latin typeface="Arial MT"/>
                <a:cs typeface="Arial MT"/>
              </a:rPr>
              <a:t>can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20" dirty="0">
                <a:solidFill>
                  <a:srgbClr val="263383"/>
                </a:solidFill>
                <a:latin typeface="Arial MT"/>
                <a:cs typeface="Arial MT"/>
              </a:rPr>
              <a:t>improve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85" dirty="0">
                <a:solidFill>
                  <a:srgbClr val="263383"/>
                </a:solidFill>
                <a:latin typeface="Arial MT"/>
                <a:cs typeface="Arial MT"/>
              </a:rPr>
              <a:t>the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00" dirty="0">
                <a:solidFill>
                  <a:srgbClr val="263383"/>
                </a:solidFill>
                <a:latin typeface="Arial MT"/>
                <a:cs typeface="Arial MT"/>
              </a:rPr>
              <a:t>project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85" dirty="0">
                <a:solidFill>
                  <a:srgbClr val="263383"/>
                </a:solidFill>
                <a:latin typeface="Arial MT"/>
                <a:cs typeface="Arial MT"/>
              </a:rPr>
              <a:t>further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95" dirty="0">
                <a:solidFill>
                  <a:srgbClr val="263383"/>
                </a:solidFill>
                <a:latin typeface="Arial MT"/>
                <a:cs typeface="Arial MT"/>
              </a:rPr>
              <a:t>by</a:t>
            </a:r>
            <a:r>
              <a:rPr sz="3900" spc="-20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-10" dirty="0">
                <a:solidFill>
                  <a:srgbClr val="263383"/>
                </a:solidFill>
                <a:latin typeface="Arial MT"/>
                <a:cs typeface="Arial MT"/>
              </a:rPr>
              <a:t>adding </a:t>
            </a:r>
            <a:r>
              <a:rPr sz="3900" spc="100" dirty="0">
                <a:solidFill>
                  <a:srgbClr val="263383"/>
                </a:solidFill>
                <a:latin typeface="Arial MT"/>
                <a:cs typeface="Arial MT"/>
              </a:rPr>
              <a:t>few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10" dirty="0">
                <a:solidFill>
                  <a:srgbClr val="263383"/>
                </a:solidFill>
                <a:latin typeface="Arial MT"/>
                <a:cs typeface="Arial MT"/>
              </a:rPr>
              <a:t>other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dirty="0">
                <a:solidFill>
                  <a:srgbClr val="263383"/>
                </a:solidFill>
                <a:latin typeface="Arial MT"/>
                <a:cs typeface="Arial MT"/>
              </a:rPr>
              <a:t>features,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-145" dirty="0">
                <a:solidFill>
                  <a:srgbClr val="263383"/>
                </a:solidFill>
                <a:latin typeface="Arial MT"/>
                <a:cs typeface="Arial MT"/>
              </a:rPr>
              <a:t>Some</a:t>
            </a:r>
            <a:r>
              <a:rPr sz="3900" spc="-20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00" dirty="0">
                <a:solidFill>
                  <a:srgbClr val="263383"/>
                </a:solidFill>
                <a:latin typeface="Arial MT"/>
                <a:cs typeface="Arial MT"/>
              </a:rPr>
              <a:t>of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120" dirty="0">
                <a:solidFill>
                  <a:srgbClr val="263383"/>
                </a:solidFill>
                <a:latin typeface="Arial MT"/>
                <a:cs typeface="Arial MT"/>
              </a:rPr>
              <a:t>them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-35" dirty="0">
                <a:solidFill>
                  <a:srgbClr val="263383"/>
                </a:solidFill>
                <a:latin typeface="Arial MT"/>
                <a:cs typeface="Arial MT"/>
              </a:rPr>
              <a:t>are</a:t>
            </a:r>
            <a:r>
              <a:rPr sz="3900" spc="-20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85" dirty="0">
                <a:solidFill>
                  <a:srgbClr val="263383"/>
                </a:solidFill>
                <a:latin typeface="Arial MT"/>
                <a:cs typeface="Arial MT"/>
              </a:rPr>
              <a:t>listed</a:t>
            </a:r>
            <a:r>
              <a:rPr sz="390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3900" spc="-10" dirty="0">
                <a:solidFill>
                  <a:srgbClr val="263383"/>
                </a:solidFill>
                <a:latin typeface="Arial MT"/>
                <a:cs typeface="Arial MT"/>
              </a:rPr>
              <a:t>here:</a:t>
            </a:r>
            <a:endParaRPr sz="3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3900">
              <a:latin typeface="Arial MT"/>
              <a:cs typeface="Arial MT"/>
            </a:endParaRPr>
          </a:p>
          <a:p>
            <a:pPr marL="1069975" marR="541020" algn="ctr">
              <a:lnSpc>
                <a:spcPct val="108300"/>
              </a:lnSpc>
            </a:pPr>
            <a:r>
              <a:rPr sz="4650" spc="120" dirty="0">
                <a:solidFill>
                  <a:srgbClr val="263383"/>
                </a:solidFill>
                <a:latin typeface="Arial MT"/>
                <a:cs typeface="Arial MT"/>
              </a:rPr>
              <a:t>Other</a:t>
            </a:r>
            <a:r>
              <a:rPr sz="4650" spc="-24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gas </a:t>
            </a:r>
            <a:r>
              <a:rPr sz="4650" spc="-70" dirty="0">
                <a:solidFill>
                  <a:srgbClr val="263383"/>
                </a:solidFill>
                <a:latin typeface="Arial MT"/>
                <a:cs typeface="Arial MT"/>
              </a:rPr>
              <a:t>sensors</a:t>
            </a:r>
            <a:r>
              <a:rPr sz="4650" spc="-24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70" dirty="0">
                <a:solidFill>
                  <a:srgbClr val="263383"/>
                </a:solidFill>
                <a:latin typeface="Arial MT"/>
                <a:cs typeface="Arial MT"/>
              </a:rPr>
              <a:t>like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05" dirty="0">
                <a:solidFill>
                  <a:srgbClr val="263383"/>
                </a:solidFill>
                <a:latin typeface="Arial MT"/>
                <a:cs typeface="Arial MT"/>
              </a:rPr>
              <a:t>MQ-</a:t>
            </a:r>
            <a:r>
              <a:rPr sz="4650" spc="-204" dirty="0">
                <a:solidFill>
                  <a:srgbClr val="263383"/>
                </a:solidFill>
                <a:latin typeface="Arial MT"/>
                <a:cs typeface="Arial MT"/>
              </a:rPr>
              <a:t>6,</a:t>
            </a:r>
            <a:r>
              <a:rPr sz="4650" spc="-24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05" dirty="0">
                <a:solidFill>
                  <a:srgbClr val="263383"/>
                </a:solidFill>
                <a:latin typeface="Arial MT"/>
                <a:cs typeface="Arial MT"/>
              </a:rPr>
              <a:t>MQ-</a:t>
            </a:r>
            <a:r>
              <a:rPr sz="4650" spc="-285" dirty="0">
                <a:solidFill>
                  <a:srgbClr val="263383"/>
                </a:solidFill>
                <a:latin typeface="Arial MT"/>
                <a:cs typeface="Arial MT"/>
              </a:rPr>
              <a:t>4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55" dirty="0">
                <a:solidFill>
                  <a:srgbClr val="263383"/>
                </a:solidFill>
                <a:latin typeface="Arial MT"/>
                <a:cs typeface="Arial MT"/>
              </a:rPr>
              <a:t>can</a:t>
            </a:r>
            <a:r>
              <a:rPr sz="4650" spc="-24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25" dirty="0">
                <a:solidFill>
                  <a:srgbClr val="263383"/>
                </a:solidFill>
                <a:latin typeface="Arial MT"/>
                <a:cs typeface="Arial MT"/>
              </a:rPr>
              <a:t>be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5" dirty="0">
                <a:solidFill>
                  <a:srgbClr val="263383"/>
                </a:solidFill>
                <a:latin typeface="Arial MT"/>
                <a:cs typeface="Arial MT"/>
              </a:rPr>
              <a:t>added</a:t>
            </a:r>
            <a:r>
              <a:rPr sz="4650" spc="-24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25" dirty="0">
                <a:solidFill>
                  <a:srgbClr val="263383"/>
                </a:solidFill>
                <a:latin typeface="Arial MT"/>
                <a:cs typeface="Arial MT"/>
              </a:rPr>
              <a:t>to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00" dirty="0">
                <a:solidFill>
                  <a:srgbClr val="263383"/>
                </a:solidFill>
                <a:latin typeface="Arial MT"/>
                <a:cs typeface="Arial MT"/>
              </a:rPr>
              <a:t>the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device</a:t>
            </a:r>
            <a:r>
              <a:rPr sz="4650" spc="-22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25" dirty="0">
                <a:solidFill>
                  <a:srgbClr val="263383"/>
                </a:solidFill>
                <a:latin typeface="Arial MT"/>
                <a:cs typeface="Arial MT"/>
              </a:rPr>
              <a:t>to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70" dirty="0">
                <a:solidFill>
                  <a:srgbClr val="263383"/>
                </a:solidFill>
                <a:latin typeface="Arial MT"/>
                <a:cs typeface="Arial MT"/>
              </a:rPr>
              <a:t>detect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50" dirty="0">
                <a:solidFill>
                  <a:srgbClr val="263383"/>
                </a:solidFill>
                <a:latin typeface="Arial MT"/>
                <a:cs typeface="Arial MT"/>
              </a:rPr>
              <a:t>other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00" dirty="0">
                <a:solidFill>
                  <a:srgbClr val="263383"/>
                </a:solidFill>
                <a:latin typeface="Arial MT"/>
                <a:cs typeface="Arial MT"/>
              </a:rPr>
              <a:t>harmful</a:t>
            </a:r>
            <a:r>
              <a:rPr sz="4650" spc="-22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50" dirty="0">
                <a:solidFill>
                  <a:srgbClr val="263383"/>
                </a:solidFill>
                <a:latin typeface="Arial MT"/>
                <a:cs typeface="Arial MT"/>
              </a:rPr>
              <a:t>gases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0" dirty="0">
                <a:solidFill>
                  <a:srgbClr val="263383"/>
                </a:solidFill>
                <a:latin typeface="Arial MT"/>
                <a:cs typeface="Arial MT"/>
              </a:rPr>
              <a:t>also.</a:t>
            </a:r>
            <a:endParaRPr sz="4650">
              <a:latin typeface="Arial MT"/>
              <a:cs typeface="Arial MT"/>
            </a:endParaRPr>
          </a:p>
          <a:p>
            <a:pPr marL="897255" marR="368300" algn="ctr">
              <a:lnSpc>
                <a:spcPct val="108300"/>
              </a:lnSpc>
              <a:spcBef>
                <a:spcPts val="5"/>
              </a:spcBef>
            </a:pPr>
            <a:r>
              <a:rPr sz="4650" spc="70" dirty="0">
                <a:solidFill>
                  <a:srgbClr val="263383"/>
                </a:solidFill>
                <a:latin typeface="Arial MT"/>
                <a:cs typeface="Arial MT"/>
              </a:rPr>
              <a:t>An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00" dirty="0">
                <a:solidFill>
                  <a:srgbClr val="263383"/>
                </a:solidFill>
                <a:latin typeface="Arial MT"/>
                <a:cs typeface="Arial MT"/>
              </a:rPr>
              <a:t>alarm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00" dirty="0">
                <a:solidFill>
                  <a:srgbClr val="263383"/>
                </a:solidFill>
                <a:latin typeface="Arial MT"/>
                <a:cs typeface="Arial MT"/>
              </a:rPr>
              <a:t>or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60" dirty="0">
                <a:solidFill>
                  <a:srgbClr val="263383"/>
                </a:solidFill>
                <a:latin typeface="Arial MT"/>
                <a:cs typeface="Arial MT"/>
              </a:rPr>
              <a:t>a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Buzzer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55" dirty="0">
                <a:solidFill>
                  <a:srgbClr val="263383"/>
                </a:solidFill>
                <a:latin typeface="Arial MT"/>
                <a:cs typeface="Arial MT"/>
              </a:rPr>
              <a:t>can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25" dirty="0">
                <a:solidFill>
                  <a:srgbClr val="263383"/>
                </a:solidFill>
                <a:latin typeface="Arial MT"/>
                <a:cs typeface="Arial MT"/>
              </a:rPr>
              <a:t>be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connected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50" dirty="0">
                <a:solidFill>
                  <a:srgbClr val="263383"/>
                </a:solidFill>
                <a:latin typeface="Arial MT"/>
                <a:cs typeface="Arial MT"/>
              </a:rPr>
              <a:t>so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15" dirty="0">
                <a:solidFill>
                  <a:srgbClr val="263383"/>
                </a:solidFill>
                <a:latin typeface="Arial MT"/>
                <a:cs typeface="Arial MT"/>
              </a:rPr>
              <a:t>that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70" dirty="0">
                <a:solidFill>
                  <a:srgbClr val="263383"/>
                </a:solidFill>
                <a:latin typeface="Arial MT"/>
                <a:cs typeface="Arial MT"/>
              </a:rPr>
              <a:t>in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case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10" dirty="0">
                <a:solidFill>
                  <a:srgbClr val="263383"/>
                </a:solidFill>
                <a:latin typeface="Arial MT"/>
                <a:cs typeface="Arial MT"/>
              </a:rPr>
              <a:t>of </a:t>
            </a:r>
            <a:r>
              <a:rPr sz="4650" spc="60" dirty="0">
                <a:solidFill>
                  <a:srgbClr val="263383"/>
                </a:solidFill>
                <a:latin typeface="Arial MT"/>
                <a:cs typeface="Arial MT"/>
              </a:rPr>
              <a:t>any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35" dirty="0">
                <a:solidFill>
                  <a:srgbClr val="263383"/>
                </a:solidFill>
                <a:latin typeface="Arial MT"/>
                <a:cs typeface="Arial MT"/>
              </a:rPr>
              <a:t>alert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50" dirty="0">
                <a:solidFill>
                  <a:srgbClr val="263383"/>
                </a:solidFill>
                <a:latin typeface="Arial MT"/>
                <a:cs typeface="Arial MT"/>
              </a:rPr>
              <a:t>we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90" dirty="0">
                <a:solidFill>
                  <a:srgbClr val="263383"/>
                </a:solidFill>
                <a:latin typeface="Arial MT"/>
                <a:cs typeface="Arial MT"/>
              </a:rPr>
              <a:t>would</a:t>
            </a:r>
            <a:r>
              <a:rPr sz="4650" spc="-20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25" dirty="0">
                <a:solidFill>
                  <a:srgbClr val="263383"/>
                </a:solidFill>
                <a:latin typeface="Arial MT"/>
                <a:cs typeface="Arial MT"/>
              </a:rPr>
              <a:t>be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80" dirty="0">
                <a:solidFill>
                  <a:srgbClr val="263383"/>
                </a:solidFill>
                <a:latin typeface="Arial MT"/>
                <a:cs typeface="Arial MT"/>
              </a:rPr>
              <a:t>receiving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60" dirty="0">
                <a:solidFill>
                  <a:srgbClr val="263383"/>
                </a:solidFill>
                <a:latin typeface="Arial MT"/>
                <a:cs typeface="Arial MT"/>
              </a:rPr>
              <a:t>a</a:t>
            </a:r>
            <a:r>
              <a:rPr sz="4650" spc="-21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sound</a:t>
            </a:r>
            <a:r>
              <a:rPr sz="4650" spc="-20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0" dirty="0">
                <a:solidFill>
                  <a:srgbClr val="263383"/>
                </a:solidFill>
                <a:latin typeface="Arial MT"/>
                <a:cs typeface="Arial MT"/>
              </a:rPr>
              <a:t>signal.</a:t>
            </a:r>
            <a:endParaRPr sz="4650">
              <a:latin typeface="Arial MT"/>
              <a:cs typeface="Arial MT"/>
            </a:endParaRPr>
          </a:p>
          <a:p>
            <a:pPr marL="533400" marR="5080" algn="ctr">
              <a:lnSpc>
                <a:spcPct val="108300"/>
              </a:lnSpc>
              <a:tabLst>
                <a:tab pos="15429865" algn="l"/>
              </a:tabLst>
            </a:pPr>
            <a:r>
              <a:rPr sz="4650" spc="125" dirty="0">
                <a:solidFill>
                  <a:srgbClr val="263383"/>
                </a:solidFill>
                <a:latin typeface="Arial MT"/>
                <a:cs typeface="Arial MT"/>
              </a:rPr>
              <a:t>Another</a:t>
            </a:r>
            <a:r>
              <a:rPr sz="4650" spc="-26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90" dirty="0">
                <a:solidFill>
                  <a:srgbClr val="263383"/>
                </a:solidFill>
                <a:latin typeface="Arial MT"/>
                <a:cs typeface="Arial MT"/>
              </a:rPr>
              <a:t>feature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55" dirty="0">
                <a:solidFill>
                  <a:srgbClr val="263383"/>
                </a:solidFill>
                <a:latin typeface="Arial MT"/>
                <a:cs typeface="Arial MT"/>
              </a:rPr>
              <a:t>can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25" dirty="0">
                <a:solidFill>
                  <a:srgbClr val="263383"/>
                </a:solidFill>
                <a:latin typeface="Arial MT"/>
                <a:cs typeface="Arial MT"/>
              </a:rPr>
              <a:t>be</a:t>
            </a:r>
            <a:r>
              <a:rPr sz="4650" spc="-25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said</a:t>
            </a:r>
            <a:r>
              <a:rPr sz="4650" spc="-25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60" dirty="0">
                <a:solidFill>
                  <a:srgbClr val="263383"/>
                </a:solidFill>
                <a:latin typeface="Arial MT"/>
                <a:cs typeface="Arial MT"/>
              </a:rPr>
              <a:t>as</a:t>
            </a:r>
            <a:r>
              <a:rPr sz="4650" spc="-25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an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65" dirty="0">
                <a:solidFill>
                  <a:srgbClr val="263383"/>
                </a:solidFill>
                <a:latin typeface="Arial MT"/>
                <a:cs typeface="Arial MT"/>
              </a:rPr>
              <a:t>extension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25" dirty="0">
                <a:solidFill>
                  <a:srgbClr val="263383"/>
                </a:solidFill>
                <a:latin typeface="Arial MT"/>
                <a:cs typeface="Arial MT"/>
              </a:rPr>
              <a:t>to</a:t>
            </a:r>
            <a:r>
              <a:rPr sz="4650" spc="-250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25" dirty="0">
                <a:solidFill>
                  <a:srgbClr val="263383"/>
                </a:solidFill>
                <a:latin typeface="Arial MT"/>
                <a:cs typeface="Arial MT"/>
              </a:rPr>
              <a:t>the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70" dirty="0">
                <a:solidFill>
                  <a:srgbClr val="263383"/>
                </a:solidFill>
                <a:latin typeface="Arial MT"/>
                <a:cs typeface="Arial MT"/>
              </a:rPr>
              <a:t>Blynk</a:t>
            </a:r>
            <a:r>
              <a:rPr sz="4650" spc="-254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45" dirty="0">
                <a:solidFill>
                  <a:srgbClr val="263383"/>
                </a:solidFill>
                <a:latin typeface="Arial MT"/>
                <a:cs typeface="Arial MT"/>
              </a:rPr>
              <a:t>in </a:t>
            </a:r>
            <a:r>
              <a:rPr sz="4650" spc="175" dirty="0">
                <a:solidFill>
                  <a:srgbClr val="263383"/>
                </a:solidFill>
                <a:latin typeface="Arial MT"/>
                <a:cs typeface="Arial MT"/>
              </a:rPr>
              <a:t>which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25" dirty="0">
                <a:solidFill>
                  <a:srgbClr val="263383"/>
                </a:solidFill>
                <a:latin typeface="Arial MT"/>
                <a:cs typeface="Arial MT"/>
              </a:rPr>
              <a:t>the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95" dirty="0">
                <a:solidFill>
                  <a:srgbClr val="263383"/>
                </a:solidFill>
                <a:latin typeface="Arial MT"/>
                <a:cs typeface="Arial MT"/>
              </a:rPr>
              <a:t>software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100" dirty="0">
                <a:solidFill>
                  <a:srgbClr val="263383"/>
                </a:solidFill>
                <a:latin typeface="Arial MT"/>
                <a:cs typeface="Arial MT"/>
              </a:rPr>
              <a:t>sends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-260" dirty="0">
                <a:solidFill>
                  <a:srgbClr val="263383"/>
                </a:solidFill>
                <a:latin typeface="Arial MT"/>
                <a:cs typeface="Arial MT"/>
              </a:rPr>
              <a:t>a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65" dirty="0">
                <a:solidFill>
                  <a:srgbClr val="263383"/>
                </a:solidFill>
                <a:latin typeface="Arial MT"/>
                <a:cs typeface="Arial MT"/>
              </a:rPr>
              <a:t>mail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25" dirty="0">
                <a:solidFill>
                  <a:srgbClr val="263383"/>
                </a:solidFill>
                <a:latin typeface="Arial MT"/>
                <a:cs typeface="Arial MT"/>
              </a:rPr>
              <a:t>to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25" dirty="0">
                <a:solidFill>
                  <a:srgbClr val="263383"/>
                </a:solidFill>
                <a:latin typeface="Arial MT"/>
                <a:cs typeface="Arial MT"/>
              </a:rPr>
              <a:t>the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personal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165" dirty="0">
                <a:solidFill>
                  <a:srgbClr val="263383"/>
                </a:solidFill>
                <a:latin typeface="Arial MT"/>
                <a:cs typeface="Arial MT"/>
              </a:rPr>
              <a:t>mail</a:t>
            </a:r>
            <a:r>
              <a:rPr sz="4650" spc="-215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204" dirty="0">
                <a:solidFill>
                  <a:srgbClr val="263383"/>
                </a:solidFill>
                <a:latin typeface="Arial MT"/>
                <a:cs typeface="Arial MT"/>
              </a:rPr>
              <a:t>id</a:t>
            </a:r>
            <a:r>
              <a:rPr sz="4650" dirty="0">
                <a:solidFill>
                  <a:srgbClr val="263383"/>
                </a:solidFill>
                <a:latin typeface="Arial MT"/>
                <a:cs typeface="Arial MT"/>
              </a:rPr>
              <a:t>	</a:t>
            </a:r>
            <a:r>
              <a:rPr sz="4650" spc="245" dirty="0">
                <a:solidFill>
                  <a:srgbClr val="263383"/>
                </a:solidFill>
                <a:latin typeface="Arial MT"/>
                <a:cs typeface="Arial MT"/>
              </a:rPr>
              <a:t>in </a:t>
            </a:r>
            <a:r>
              <a:rPr sz="4650" spc="-235" dirty="0">
                <a:solidFill>
                  <a:srgbClr val="263383"/>
                </a:solidFill>
                <a:latin typeface="Arial MT"/>
                <a:cs typeface="Arial MT"/>
              </a:rPr>
              <a:t>case </a:t>
            </a:r>
            <a:r>
              <a:rPr sz="4650" spc="135" dirty="0">
                <a:solidFill>
                  <a:srgbClr val="263383"/>
                </a:solidFill>
                <a:latin typeface="Arial MT"/>
                <a:cs typeface="Arial MT"/>
              </a:rPr>
              <a:t>of</a:t>
            </a:r>
            <a:r>
              <a:rPr sz="4650" spc="-229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60" dirty="0">
                <a:solidFill>
                  <a:srgbClr val="263383"/>
                </a:solidFill>
                <a:latin typeface="Arial MT"/>
                <a:cs typeface="Arial MT"/>
              </a:rPr>
              <a:t>any</a:t>
            </a:r>
            <a:r>
              <a:rPr sz="4650" spc="-229" dirty="0">
                <a:solidFill>
                  <a:srgbClr val="263383"/>
                </a:solidFill>
                <a:latin typeface="Arial MT"/>
                <a:cs typeface="Arial MT"/>
              </a:rPr>
              <a:t> </a:t>
            </a:r>
            <a:r>
              <a:rPr sz="4650" spc="60" dirty="0">
                <a:solidFill>
                  <a:srgbClr val="263383"/>
                </a:solidFill>
                <a:latin typeface="Arial MT"/>
                <a:cs typeface="Arial MT"/>
              </a:rPr>
              <a:t>alert.</a:t>
            </a:r>
            <a:endParaRPr sz="46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987" y="3858409"/>
            <a:ext cx="675005" cy="3658235"/>
            <a:chOff x="152987" y="3858409"/>
            <a:chExt cx="675005" cy="36582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29" y="3858409"/>
              <a:ext cx="561974" cy="561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29" y="5304413"/>
              <a:ext cx="561974" cy="561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987" y="6954630"/>
              <a:ext cx="561974" cy="561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738246" y="0"/>
              <a:ext cx="3550285" cy="3086100"/>
            </a:xfrm>
            <a:custGeom>
              <a:avLst/>
              <a:gdLst/>
              <a:ahLst/>
              <a:cxnLst/>
              <a:rect l="l" t="t" r="r" b="b"/>
              <a:pathLst>
                <a:path w="3550284" h="3086100">
                  <a:moveTo>
                    <a:pt x="2376199" y="3085684"/>
                  </a:moveTo>
                  <a:lnTo>
                    <a:pt x="2326275" y="3085396"/>
                  </a:lnTo>
                  <a:lnTo>
                    <a:pt x="2276316" y="3084027"/>
                  </a:lnTo>
                  <a:lnTo>
                    <a:pt x="2226343" y="3081595"/>
                  </a:lnTo>
                  <a:lnTo>
                    <a:pt x="2176378" y="3078118"/>
                  </a:lnTo>
                  <a:lnTo>
                    <a:pt x="2126444" y="3073613"/>
                  </a:lnTo>
                  <a:lnTo>
                    <a:pt x="2076561" y="3068099"/>
                  </a:lnTo>
                  <a:lnTo>
                    <a:pt x="2026753" y="3061593"/>
                  </a:lnTo>
                  <a:lnTo>
                    <a:pt x="1977041" y="3054114"/>
                  </a:lnTo>
                  <a:lnTo>
                    <a:pt x="1927446" y="3045679"/>
                  </a:lnTo>
                  <a:lnTo>
                    <a:pt x="1877992" y="3036306"/>
                  </a:lnTo>
                  <a:lnTo>
                    <a:pt x="1828699" y="3026013"/>
                  </a:lnTo>
                  <a:lnTo>
                    <a:pt x="1779591" y="3014818"/>
                  </a:lnTo>
                  <a:lnTo>
                    <a:pt x="1730688" y="3002739"/>
                  </a:lnTo>
                  <a:lnTo>
                    <a:pt x="1682012" y="2989794"/>
                  </a:lnTo>
                  <a:lnTo>
                    <a:pt x="1633587" y="2976000"/>
                  </a:lnTo>
                  <a:lnTo>
                    <a:pt x="1585433" y="2961376"/>
                  </a:lnTo>
                  <a:lnTo>
                    <a:pt x="1537572" y="2945939"/>
                  </a:lnTo>
                  <a:lnTo>
                    <a:pt x="1490027" y="2929707"/>
                  </a:lnTo>
                  <a:lnTo>
                    <a:pt x="1442820" y="2912699"/>
                  </a:lnTo>
                  <a:lnTo>
                    <a:pt x="1395972" y="2894932"/>
                  </a:lnTo>
                  <a:lnTo>
                    <a:pt x="1349341" y="2876375"/>
                  </a:lnTo>
                  <a:lnTo>
                    <a:pt x="1302971" y="2857045"/>
                  </a:lnTo>
                  <a:lnTo>
                    <a:pt x="1256892" y="2836938"/>
                  </a:lnTo>
                  <a:lnTo>
                    <a:pt x="1211135" y="2816049"/>
                  </a:lnTo>
                  <a:lnTo>
                    <a:pt x="1165729" y="2794372"/>
                  </a:lnTo>
                  <a:lnTo>
                    <a:pt x="1120705" y="2771902"/>
                  </a:lnTo>
                  <a:lnTo>
                    <a:pt x="1076091" y="2748633"/>
                  </a:lnTo>
                  <a:lnTo>
                    <a:pt x="1031918" y="2724561"/>
                  </a:lnTo>
                  <a:lnTo>
                    <a:pt x="988217" y="2699681"/>
                  </a:lnTo>
                  <a:lnTo>
                    <a:pt x="945016" y="2673987"/>
                  </a:lnTo>
                  <a:lnTo>
                    <a:pt x="902347" y="2647473"/>
                  </a:lnTo>
                  <a:lnTo>
                    <a:pt x="860238" y="2620135"/>
                  </a:lnTo>
                  <a:lnTo>
                    <a:pt x="818719" y="2591968"/>
                  </a:lnTo>
                  <a:lnTo>
                    <a:pt x="777822" y="2562966"/>
                  </a:lnTo>
                  <a:lnTo>
                    <a:pt x="737575" y="2533125"/>
                  </a:lnTo>
                  <a:lnTo>
                    <a:pt x="698009" y="2502438"/>
                  </a:lnTo>
                  <a:lnTo>
                    <a:pt x="659154" y="2470900"/>
                  </a:lnTo>
                  <a:lnTo>
                    <a:pt x="621039" y="2438508"/>
                  </a:lnTo>
                  <a:lnTo>
                    <a:pt x="583694" y="2405254"/>
                  </a:lnTo>
                  <a:lnTo>
                    <a:pt x="547150" y="2371134"/>
                  </a:lnTo>
                  <a:lnTo>
                    <a:pt x="511436" y="2336144"/>
                  </a:lnTo>
                  <a:lnTo>
                    <a:pt x="476582" y="2300276"/>
                  </a:lnTo>
                  <a:lnTo>
                    <a:pt x="442619" y="2263527"/>
                  </a:lnTo>
                  <a:lnTo>
                    <a:pt x="409576" y="2225892"/>
                  </a:lnTo>
                  <a:lnTo>
                    <a:pt x="377483" y="2187364"/>
                  </a:lnTo>
                  <a:lnTo>
                    <a:pt x="347046" y="2148647"/>
                  </a:lnTo>
                  <a:lnTo>
                    <a:pt x="317865" y="2109140"/>
                  </a:lnTo>
                  <a:lnTo>
                    <a:pt x="289941" y="2068877"/>
                  </a:lnTo>
                  <a:lnTo>
                    <a:pt x="263278" y="2027889"/>
                  </a:lnTo>
                  <a:lnTo>
                    <a:pt x="237880" y="1986208"/>
                  </a:lnTo>
                  <a:lnTo>
                    <a:pt x="213749" y="1943868"/>
                  </a:lnTo>
                  <a:lnTo>
                    <a:pt x="190890" y="1900900"/>
                  </a:lnTo>
                  <a:lnTo>
                    <a:pt x="169305" y="1857336"/>
                  </a:lnTo>
                  <a:lnTo>
                    <a:pt x="148998" y="1813210"/>
                  </a:lnTo>
                  <a:lnTo>
                    <a:pt x="129972" y="1768553"/>
                  </a:lnTo>
                  <a:lnTo>
                    <a:pt x="112231" y="1723398"/>
                  </a:lnTo>
                  <a:lnTo>
                    <a:pt x="95778" y="1677776"/>
                  </a:lnTo>
                  <a:lnTo>
                    <a:pt x="80615" y="1631721"/>
                  </a:lnTo>
                  <a:lnTo>
                    <a:pt x="66747" y="1585265"/>
                  </a:lnTo>
                  <a:lnTo>
                    <a:pt x="54177" y="1538439"/>
                  </a:lnTo>
                  <a:lnTo>
                    <a:pt x="42909" y="1491277"/>
                  </a:lnTo>
                  <a:lnTo>
                    <a:pt x="32944" y="1443811"/>
                  </a:lnTo>
                  <a:lnTo>
                    <a:pt x="24288" y="1396072"/>
                  </a:lnTo>
                  <a:lnTo>
                    <a:pt x="16942" y="1348094"/>
                  </a:lnTo>
                  <a:lnTo>
                    <a:pt x="10912" y="1299908"/>
                  </a:lnTo>
                  <a:lnTo>
                    <a:pt x="6198" y="1251547"/>
                  </a:lnTo>
                  <a:lnTo>
                    <a:pt x="2807" y="1203043"/>
                  </a:lnTo>
                  <a:lnTo>
                    <a:pt x="739" y="1154429"/>
                  </a:lnTo>
                  <a:lnTo>
                    <a:pt x="0" y="1105737"/>
                  </a:lnTo>
                  <a:lnTo>
                    <a:pt x="591" y="1056999"/>
                  </a:lnTo>
                  <a:lnTo>
                    <a:pt x="2517" y="1008248"/>
                  </a:lnTo>
                  <a:lnTo>
                    <a:pt x="5781" y="959516"/>
                  </a:lnTo>
                  <a:lnTo>
                    <a:pt x="10386" y="910834"/>
                  </a:lnTo>
                  <a:lnTo>
                    <a:pt x="16335" y="862237"/>
                  </a:lnTo>
                  <a:lnTo>
                    <a:pt x="23632" y="813755"/>
                  </a:lnTo>
                  <a:lnTo>
                    <a:pt x="32281" y="765421"/>
                  </a:lnTo>
                  <a:lnTo>
                    <a:pt x="42101" y="718430"/>
                  </a:lnTo>
                  <a:lnTo>
                    <a:pt x="53341" y="671599"/>
                  </a:lnTo>
                  <a:lnTo>
                    <a:pt x="65962" y="624953"/>
                  </a:lnTo>
                  <a:lnTo>
                    <a:pt x="79925" y="578513"/>
                  </a:lnTo>
                  <a:lnTo>
                    <a:pt x="95192" y="532305"/>
                  </a:lnTo>
                  <a:lnTo>
                    <a:pt x="111725" y="486349"/>
                  </a:lnTo>
                  <a:lnTo>
                    <a:pt x="129484" y="440671"/>
                  </a:lnTo>
                  <a:lnTo>
                    <a:pt x="148432" y="395294"/>
                  </a:lnTo>
                  <a:lnTo>
                    <a:pt x="168529" y="350240"/>
                  </a:lnTo>
                  <a:lnTo>
                    <a:pt x="189738" y="305532"/>
                  </a:lnTo>
                  <a:lnTo>
                    <a:pt x="212020" y="261196"/>
                  </a:lnTo>
                  <a:lnTo>
                    <a:pt x="235337" y="217252"/>
                  </a:lnTo>
                  <a:lnTo>
                    <a:pt x="259649" y="173725"/>
                  </a:lnTo>
                  <a:lnTo>
                    <a:pt x="284919" y="130639"/>
                  </a:lnTo>
                  <a:lnTo>
                    <a:pt x="311108" y="88015"/>
                  </a:lnTo>
                  <a:lnTo>
                    <a:pt x="338177" y="45878"/>
                  </a:lnTo>
                  <a:lnTo>
                    <a:pt x="366088" y="4252"/>
                  </a:lnTo>
                  <a:lnTo>
                    <a:pt x="369059" y="0"/>
                  </a:lnTo>
                  <a:lnTo>
                    <a:pt x="3549754" y="0"/>
                  </a:lnTo>
                  <a:lnTo>
                    <a:pt x="3549754" y="2690675"/>
                  </a:lnTo>
                  <a:lnTo>
                    <a:pt x="3539189" y="2699067"/>
                  </a:lnTo>
                  <a:lnTo>
                    <a:pt x="3499094" y="2729186"/>
                  </a:lnTo>
                  <a:lnTo>
                    <a:pt x="3458202" y="2758208"/>
                  </a:lnTo>
                  <a:lnTo>
                    <a:pt x="3416542" y="2786111"/>
                  </a:lnTo>
                  <a:lnTo>
                    <a:pt x="3374143" y="2812871"/>
                  </a:lnTo>
                  <a:lnTo>
                    <a:pt x="3331034" y="2838463"/>
                  </a:lnTo>
                  <a:lnTo>
                    <a:pt x="3287244" y="2862864"/>
                  </a:lnTo>
                  <a:lnTo>
                    <a:pt x="3242802" y="2886051"/>
                  </a:lnTo>
                  <a:lnTo>
                    <a:pt x="3197737" y="2907999"/>
                  </a:lnTo>
                  <a:lnTo>
                    <a:pt x="3152077" y="2928686"/>
                  </a:lnTo>
                  <a:lnTo>
                    <a:pt x="3105853" y="2948086"/>
                  </a:lnTo>
                  <a:lnTo>
                    <a:pt x="3059093" y="2966178"/>
                  </a:lnTo>
                  <a:lnTo>
                    <a:pt x="3011973" y="2982905"/>
                  </a:lnTo>
                  <a:lnTo>
                    <a:pt x="2964510" y="2998299"/>
                  </a:lnTo>
                  <a:lnTo>
                    <a:pt x="2916727" y="3012380"/>
                  </a:lnTo>
                  <a:lnTo>
                    <a:pt x="2868644" y="3025166"/>
                  </a:lnTo>
                  <a:lnTo>
                    <a:pt x="2820284" y="3036673"/>
                  </a:lnTo>
                  <a:lnTo>
                    <a:pt x="2771669" y="3046920"/>
                  </a:lnTo>
                  <a:lnTo>
                    <a:pt x="2722821" y="3055925"/>
                  </a:lnTo>
                  <a:lnTo>
                    <a:pt x="2673762" y="3063706"/>
                  </a:lnTo>
                  <a:lnTo>
                    <a:pt x="2624513" y="3070280"/>
                  </a:lnTo>
                  <a:lnTo>
                    <a:pt x="2575097" y="3075666"/>
                  </a:lnTo>
                  <a:lnTo>
                    <a:pt x="2525536" y="3079882"/>
                  </a:lnTo>
                  <a:lnTo>
                    <a:pt x="2475851" y="3082944"/>
                  </a:lnTo>
                  <a:lnTo>
                    <a:pt x="2426065" y="3084872"/>
                  </a:lnTo>
                  <a:lnTo>
                    <a:pt x="2376199" y="3085684"/>
                  </a:lnTo>
                  <a:close/>
                </a:path>
              </a:pathLst>
            </a:custGeom>
            <a:solidFill>
              <a:srgbClr val="D5B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927" y="1970249"/>
              <a:ext cx="2952749" cy="33116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691" y="1970249"/>
              <a:ext cx="2952750" cy="3314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7599" y="1970249"/>
              <a:ext cx="2952749" cy="3171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2875" y="1970249"/>
              <a:ext cx="2686049" cy="3314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119" y="6599870"/>
              <a:ext cx="2743200" cy="3076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0076" y="6599870"/>
              <a:ext cx="2609850" cy="3076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6153" y="6599870"/>
              <a:ext cx="2676524" cy="30765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136208" y="1366169"/>
              <a:ext cx="856615" cy="601980"/>
            </a:xfrm>
            <a:custGeom>
              <a:avLst/>
              <a:gdLst/>
              <a:ahLst/>
              <a:cxnLst/>
              <a:rect l="l" t="t" r="r" b="b"/>
              <a:pathLst>
                <a:path w="856615" h="601980">
                  <a:moveTo>
                    <a:pt x="856163" y="601619"/>
                  </a:moveTo>
                  <a:lnTo>
                    <a:pt x="0" y="601619"/>
                  </a:lnTo>
                  <a:lnTo>
                    <a:pt x="3490" y="553392"/>
                  </a:lnTo>
                  <a:lnTo>
                    <a:pt x="9467" y="504991"/>
                  </a:lnTo>
                  <a:lnTo>
                    <a:pt x="17825" y="456762"/>
                  </a:lnTo>
                  <a:lnTo>
                    <a:pt x="28457" y="409049"/>
                  </a:lnTo>
                  <a:lnTo>
                    <a:pt x="41256" y="362196"/>
                  </a:lnTo>
                  <a:lnTo>
                    <a:pt x="56118" y="316549"/>
                  </a:lnTo>
                  <a:lnTo>
                    <a:pt x="72934" y="272452"/>
                  </a:lnTo>
                  <a:lnTo>
                    <a:pt x="91600" y="230250"/>
                  </a:lnTo>
                  <a:lnTo>
                    <a:pt x="112008" y="190287"/>
                  </a:lnTo>
                  <a:lnTo>
                    <a:pt x="144071" y="137468"/>
                  </a:lnTo>
                  <a:lnTo>
                    <a:pt x="178542" y="91421"/>
                  </a:lnTo>
                  <a:lnTo>
                    <a:pt x="215011" y="52757"/>
                  </a:lnTo>
                  <a:lnTo>
                    <a:pt x="253065" y="22082"/>
                  </a:lnTo>
                  <a:lnTo>
                    <a:pt x="292291" y="0"/>
                  </a:lnTo>
                  <a:lnTo>
                    <a:pt x="329740" y="17676"/>
                  </a:lnTo>
                  <a:lnTo>
                    <a:pt x="369247" y="30917"/>
                  </a:lnTo>
                  <a:lnTo>
                    <a:pt x="410552" y="39225"/>
                  </a:lnTo>
                  <a:lnTo>
                    <a:pt x="453396" y="42104"/>
                  </a:lnTo>
                  <a:lnTo>
                    <a:pt x="485798" y="40339"/>
                  </a:lnTo>
                  <a:lnTo>
                    <a:pt x="517198" y="35238"/>
                  </a:lnTo>
                  <a:lnTo>
                    <a:pt x="547576" y="27093"/>
                  </a:lnTo>
                  <a:lnTo>
                    <a:pt x="576911" y="16196"/>
                  </a:lnTo>
                  <a:lnTo>
                    <a:pt x="577678" y="16196"/>
                  </a:lnTo>
                  <a:lnTo>
                    <a:pt x="614049" y="39249"/>
                  </a:lnTo>
                  <a:lnTo>
                    <a:pt x="649290" y="69632"/>
                  </a:lnTo>
                  <a:lnTo>
                    <a:pt x="683070" y="106869"/>
                  </a:lnTo>
                  <a:lnTo>
                    <a:pt x="715057" y="150483"/>
                  </a:lnTo>
                  <a:lnTo>
                    <a:pt x="744922" y="199998"/>
                  </a:lnTo>
                  <a:lnTo>
                    <a:pt x="767252" y="244060"/>
                  </a:lnTo>
                  <a:lnTo>
                    <a:pt x="787448" y="290803"/>
                  </a:lnTo>
                  <a:lnTo>
                    <a:pt x="805375" y="339764"/>
                  </a:lnTo>
                  <a:lnTo>
                    <a:pt x="820894" y="390478"/>
                  </a:lnTo>
                  <a:lnTo>
                    <a:pt x="833869" y="442484"/>
                  </a:lnTo>
                  <a:lnTo>
                    <a:pt x="844164" y="495318"/>
                  </a:lnTo>
                  <a:lnTo>
                    <a:pt x="851640" y="548517"/>
                  </a:lnTo>
                  <a:lnTo>
                    <a:pt x="856163" y="601619"/>
                  </a:lnTo>
                  <a:close/>
                </a:path>
              </a:pathLst>
            </a:custGeom>
            <a:solidFill>
              <a:srgbClr val="FF7E1A">
                <a:alpha val="9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16454" y="1388795"/>
              <a:ext cx="2201545" cy="579120"/>
            </a:xfrm>
            <a:custGeom>
              <a:avLst/>
              <a:gdLst/>
              <a:ahLst/>
              <a:cxnLst/>
              <a:rect l="l" t="t" r="r" b="b"/>
              <a:pathLst>
                <a:path w="2201544" h="579119">
                  <a:moveTo>
                    <a:pt x="678192" y="112547"/>
                  </a:moveTo>
                  <a:lnTo>
                    <a:pt x="662609" y="88061"/>
                  </a:lnTo>
                  <a:lnTo>
                    <a:pt x="646328" y="64871"/>
                  </a:lnTo>
                  <a:lnTo>
                    <a:pt x="629500" y="43040"/>
                  </a:lnTo>
                  <a:lnTo>
                    <a:pt x="612216" y="22669"/>
                  </a:lnTo>
                  <a:lnTo>
                    <a:pt x="572909" y="45491"/>
                  </a:lnTo>
                  <a:lnTo>
                    <a:pt x="530898" y="63131"/>
                  </a:lnTo>
                  <a:lnTo>
                    <a:pt x="486384" y="74510"/>
                  </a:lnTo>
                  <a:lnTo>
                    <a:pt x="439597" y="78536"/>
                  </a:lnTo>
                  <a:lnTo>
                    <a:pt x="393649" y="75006"/>
                  </a:lnTo>
                  <a:lnTo>
                    <a:pt x="349745" y="64795"/>
                  </a:lnTo>
                  <a:lnTo>
                    <a:pt x="308241" y="48501"/>
                  </a:lnTo>
                  <a:lnTo>
                    <a:pt x="269544" y="26695"/>
                  </a:lnTo>
                  <a:lnTo>
                    <a:pt x="233997" y="0"/>
                  </a:lnTo>
                  <a:lnTo>
                    <a:pt x="206184" y="29667"/>
                  </a:lnTo>
                  <a:lnTo>
                    <a:pt x="179552" y="62992"/>
                  </a:lnTo>
                  <a:lnTo>
                    <a:pt x="154241" y="99656"/>
                  </a:lnTo>
                  <a:lnTo>
                    <a:pt x="130365" y="139344"/>
                  </a:lnTo>
                  <a:lnTo>
                    <a:pt x="108026" y="181737"/>
                  </a:lnTo>
                  <a:lnTo>
                    <a:pt x="87376" y="226491"/>
                  </a:lnTo>
                  <a:lnTo>
                    <a:pt x="68516" y="273304"/>
                  </a:lnTo>
                  <a:lnTo>
                    <a:pt x="51587" y="321830"/>
                  </a:lnTo>
                  <a:lnTo>
                    <a:pt x="36690" y="371754"/>
                  </a:lnTo>
                  <a:lnTo>
                    <a:pt x="23964" y="422757"/>
                  </a:lnTo>
                  <a:lnTo>
                    <a:pt x="13525" y="474510"/>
                  </a:lnTo>
                  <a:lnTo>
                    <a:pt x="5499" y="526681"/>
                  </a:lnTo>
                  <a:lnTo>
                    <a:pt x="0" y="578942"/>
                  </a:lnTo>
                  <a:lnTo>
                    <a:pt x="546227" y="578942"/>
                  </a:lnTo>
                  <a:lnTo>
                    <a:pt x="549808" y="526034"/>
                  </a:lnTo>
                  <a:lnTo>
                    <a:pt x="556107" y="473138"/>
                  </a:lnTo>
                  <a:lnTo>
                    <a:pt x="565023" y="420547"/>
                  </a:lnTo>
                  <a:lnTo>
                    <a:pt x="576465" y="368566"/>
                  </a:lnTo>
                  <a:lnTo>
                    <a:pt x="590334" y="317512"/>
                  </a:lnTo>
                  <a:lnTo>
                    <a:pt x="606539" y="267703"/>
                  </a:lnTo>
                  <a:lnTo>
                    <a:pt x="624979" y="219430"/>
                  </a:lnTo>
                  <a:lnTo>
                    <a:pt x="645579" y="173012"/>
                  </a:lnTo>
                  <a:lnTo>
                    <a:pt x="671283" y="123139"/>
                  </a:lnTo>
                  <a:lnTo>
                    <a:pt x="675017" y="118033"/>
                  </a:lnTo>
                  <a:lnTo>
                    <a:pt x="678192" y="112547"/>
                  </a:lnTo>
                  <a:close/>
                </a:path>
                <a:path w="2201544" h="579119">
                  <a:moveTo>
                    <a:pt x="2200922" y="578967"/>
                  </a:moveTo>
                  <a:lnTo>
                    <a:pt x="2195258" y="525703"/>
                  </a:lnTo>
                  <a:lnTo>
                    <a:pt x="2186825" y="472643"/>
                  </a:lnTo>
                  <a:lnTo>
                    <a:pt x="2175802" y="420192"/>
                  </a:lnTo>
                  <a:lnTo>
                    <a:pt x="2162289" y="368744"/>
                  </a:lnTo>
                  <a:lnTo>
                    <a:pt x="2146439" y="318706"/>
                  </a:lnTo>
                  <a:lnTo>
                    <a:pt x="2128380" y="270471"/>
                  </a:lnTo>
                  <a:lnTo>
                    <a:pt x="2108263" y="224459"/>
                  </a:lnTo>
                  <a:lnTo>
                    <a:pt x="2086229" y="181038"/>
                  </a:lnTo>
                  <a:lnTo>
                    <a:pt x="2062391" y="140639"/>
                  </a:lnTo>
                  <a:lnTo>
                    <a:pt x="2036902" y="103644"/>
                  </a:lnTo>
                  <a:lnTo>
                    <a:pt x="2009902" y="70472"/>
                  </a:lnTo>
                  <a:lnTo>
                    <a:pt x="1973884" y="91503"/>
                  </a:lnTo>
                  <a:lnTo>
                    <a:pt x="1935454" y="107886"/>
                  </a:lnTo>
                  <a:lnTo>
                    <a:pt x="1894738" y="118503"/>
                  </a:lnTo>
                  <a:lnTo>
                    <a:pt x="1851863" y="122288"/>
                  </a:lnTo>
                  <a:lnTo>
                    <a:pt x="1799412" y="117132"/>
                  </a:lnTo>
                  <a:lnTo>
                    <a:pt x="1750034" y="102476"/>
                  </a:lnTo>
                  <a:lnTo>
                    <a:pt x="1704390" y="79502"/>
                  </a:lnTo>
                  <a:lnTo>
                    <a:pt x="1663141" y="49415"/>
                  </a:lnTo>
                  <a:lnTo>
                    <a:pt x="1631657" y="83743"/>
                  </a:lnTo>
                  <a:lnTo>
                    <a:pt x="1601914" y="123228"/>
                  </a:lnTo>
                  <a:lnTo>
                    <a:pt x="1574101" y="167271"/>
                  </a:lnTo>
                  <a:lnTo>
                    <a:pt x="1548422" y="215265"/>
                  </a:lnTo>
                  <a:lnTo>
                    <a:pt x="1525104" y="266598"/>
                  </a:lnTo>
                  <a:lnTo>
                    <a:pt x="1504340" y="320662"/>
                  </a:lnTo>
                  <a:lnTo>
                    <a:pt x="1518500" y="371005"/>
                  </a:lnTo>
                  <a:lnTo>
                    <a:pt x="1530286" y="422313"/>
                  </a:lnTo>
                  <a:lnTo>
                    <a:pt x="1539608" y="474294"/>
                  </a:lnTo>
                  <a:lnTo>
                    <a:pt x="1546326" y="526605"/>
                  </a:lnTo>
                  <a:lnTo>
                    <a:pt x="1550365" y="578967"/>
                  </a:lnTo>
                  <a:lnTo>
                    <a:pt x="2200922" y="578967"/>
                  </a:lnTo>
                  <a:close/>
                </a:path>
              </a:pathLst>
            </a:custGeom>
            <a:solidFill>
              <a:srgbClr val="999999">
                <a:alpha val="9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5199" y="681688"/>
              <a:ext cx="548640" cy="579120"/>
            </a:xfrm>
            <a:custGeom>
              <a:avLst/>
              <a:gdLst/>
              <a:ahLst/>
              <a:cxnLst/>
              <a:rect l="l" t="t" r="r" b="b"/>
              <a:pathLst>
                <a:path w="548640" h="579119">
                  <a:moveTo>
                    <a:pt x="274639" y="578938"/>
                  </a:moveTo>
                  <a:lnTo>
                    <a:pt x="230081" y="575145"/>
                  </a:lnTo>
                  <a:lnTo>
                    <a:pt x="187816" y="564165"/>
                  </a:lnTo>
                  <a:lnTo>
                    <a:pt x="148408" y="546592"/>
                  </a:lnTo>
                  <a:lnTo>
                    <a:pt x="112422" y="523023"/>
                  </a:lnTo>
                  <a:lnTo>
                    <a:pt x="80424" y="494054"/>
                  </a:lnTo>
                  <a:lnTo>
                    <a:pt x="52977" y="460281"/>
                  </a:lnTo>
                  <a:lnTo>
                    <a:pt x="30646" y="422299"/>
                  </a:lnTo>
                  <a:lnTo>
                    <a:pt x="13997" y="380705"/>
                  </a:lnTo>
                  <a:lnTo>
                    <a:pt x="3593" y="336095"/>
                  </a:lnTo>
                  <a:lnTo>
                    <a:pt x="0" y="289064"/>
                  </a:lnTo>
                  <a:lnTo>
                    <a:pt x="3593" y="242055"/>
                  </a:lnTo>
                  <a:lnTo>
                    <a:pt x="13996" y="197506"/>
                  </a:lnTo>
                  <a:lnTo>
                    <a:pt x="30645" y="156003"/>
                  </a:lnTo>
                  <a:lnTo>
                    <a:pt x="52975" y="118132"/>
                  </a:lnTo>
                  <a:lnTo>
                    <a:pt x="80421" y="84478"/>
                  </a:lnTo>
                  <a:lnTo>
                    <a:pt x="112419" y="55629"/>
                  </a:lnTo>
                  <a:lnTo>
                    <a:pt x="148404" y="32170"/>
                  </a:lnTo>
                  <a:lnTo>
                    <a:pt x="187813" y="14688"/>
                  </a:lnTo>
                  <a:lnTo>
                    <a:pt x="230079" y="3769"/>
                  </a:lnTo>
                  <a:lnTo>
                    <a:pt x="274639" y="0"/>
                  </a:lnTo>
                  <a:lnTo>
                    <a:pt x="319178" y="3769"/>
                  </a:lnTo>
                  <a:lnTo>
                    <a:pt x="361386" y="14688"/>
                  </a:lnTo>
                  <a:lnTo>
                    <a:pt x="400708" y="32170"/>
                  </a:lnTo>
                  <a:lnTo>
                    <a:pt x="436590" y="55629"/>
                  </a:lnTo>
                  <a:lnTo>
                    <a:pt x="468476" y="84478"/>
                  </a:lnTo>
                  <a:lnTo>
                    <a:pt x="495809" y="118131"/>
                  </a:lnTo>
                  <a:lnTo>
                    <a:pt x="518036" y="156002"/>
                  </a:lnTo>
                  <a:lnTo>
                    <a:pt x="534599" y="197506"/>
                  </a:lnTo>
                  <a:lnTo>
                    <a:pt x="544945" y="242055"/>
                  </a:lnTo>
                  <a:lnTo>
                    <a:pt x="548517" y="289064"/>
                  </a:lnTo>
                  <a:lnTo>
                    <a:pt x="544945" y="336095"/>
                  </a:lnTo>
                  <a:lnTo>
                    <a:pt x="534599" y="380706"/>
                  </a:lnTo>
                  <a:lnTo>
                    <a:pt x="518035" y="422300"/>
                  </a:lnTo>
                  <a:lnTo>
                    <a:pt x="495808" y="460282"/>
                  </a:lnTo>
                  <a:lnTo>
                    <a:pt x="468474" y="494055"/>
                  </a:lnTo>
                  <a:lnTo>
                    <a:pt x="436588" y="523024"/>
                  </a:lnTo>
                  <a:lnTo>
                    <a:pt x="400706" y="546592"/>
                  </a:lnTo>
                  <a:lnTo>
                    <a:pt x="361384" y="564165"/>
                  </a:lnTo>
                  <a:lnTo>
                    <a:pt x="319176" y="575145"/>
                  </a:lnTo>
                  <a:lnTo>
                    <a:pt x="274639" y="578938"/>
                  </a:lnTo>
                  <a:close/>
                </a:path>
              </a:pathLst>
            </a:custGeom>
            <a:solidFill>
              <a:srgbClr val="99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24946" y="1292181"/>
              <a:ext cx="434340" cy="582295"/>
            </a:xfrm>
            <a:custGeom>
              <a:avLst/>
              <a:gdLst/>
              <a:ahLst/>
              <a:cxnLst/>
              <a:rect l="l" t="t" r="r" b="b"/>
              <a:pathLst>
                <a:path w="434340" h="582294">
                  <a:moveTo>
                    <a:pt x="393209" y="12375"/>
                  </a:moveTo>
                  <a:lnTo>
                    <a:pt x="424562" y="42619"/>
                  </a:lnTo>
                  <a:lnTo>
                    <a:pt x="434057" y="83688"/>
                  </a:lnTo>
                  <a:lnTo>
                    <a:pt x="431815" y="97710"/>
                  </a:lnTo>
                  <a:lnTo>
                    <a:pt x="136864" y="553985"/>
                  </a:lnTo>
                  <a:lnTo>
                    <a:pt x="103288" y="578351"/>
                  </a:lnTo>
                  <a:lnTo>
                    <a:pt x="75723" y="581906"/>
                  </a:lnTo>
                  <a:lnTo>
                    <a:pt x="61931" y="579518"/>
                  </a:lnTo>
                  <a:lnTo>
                    <a:pt x="27883" y="560663"/>
                  </a:lnTo>
                  <a:lnTo>
                    <a:pt x="3697" y="526301"/>
                  </a:lnTo>
                  <a:lnTo>
                    <a:pt x="0" y="498216"/>
                  </a:lnTo>
                  <a:lnTo>
                    <a:pt x="2242" y="484194"/>
                  </a:lnTo>
                  <a:lnTo>
                    <a:pt x="297194" y="27920"/>
                  </a:lnTo>
                  <a:lnTo>
                    <a:pt x="330771" y="3554"/>
                  </a:lnTo>
                  <a:lnTo>
                    <a:pt x="358335" y="0"/>
                  </a:lnTo>
                  <a:lnTo>
                    <a:pt x="372125" y="2386"/>
                  </a:lnTo>
                  <a:lnTo>
                    <a:pt x="385214" y="7464"/>
                  </a:lnTo>
                  <a:lnTo>
                    <a:pt x="393209" y="12375"/>
                  </a:lnTo>
                  <a:close/>
                </a:path>
              </a:pathLst>
            </a:custGeom>
            <a:solidFill>
              <a:srgbClr val="9A9A9A">
                <a:alpha val="9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39539" y="895344"/>
              <a:ext cx="457834" cy="483234"/>
            </a:xfrm>
            <a:custGeom>
              <a:avLst/>
              <a:gdLst/>
              <a:ahLst/>
              <a:cxnLst/>
              <a:rect l="l" t="t" r="r" b="b"/>
              <a:pathLst>
                <a:path w="457834" h="483234">
                  <a:moveTo>
                    <a:pt x="229188" y="483109"/>
                  </a:moveTo>
                  <a:lnTo>
                    <a:pt x="182987" y="478196"/>
                  </a:lnTo>
                  <a:lnTo>
                    <a:pt x="139961" y="464106"/>
                  </a:lnTo>
                  <a:lnTo>
                    <a:pt x="101029" y="441809"/>
                  </a:lnTo>
                  <a:lnTo>
                    <a:pt x="67112" y="412276"/>
                  </a:lnTo>
                  <a:lnTo>
                    <a:pt x="39131" y="376480"/>
                  </a:lnTo>
                  <a:lnTo>
                    <a:pt x="18005" y="335390"/>
                  </a:lnTo>
                  <a:lnTo>
                    <a:pt x="4654" y="289979"/>
                  </a:lnTo>
                  <a:lnTo>
                    <a:pt x="0" y="241217"/>
                  </a:lnTo>
                  <a:lnTo>
                    <a:pt x="4654" y="192484"/>
                  </a:lnTo>
                  <a:lnTo>
                    <a:pt x="18005" y="147150"/>
                  </a:lnTo>
                  <a:lnTo>
                    <a:pt x="39131" y="106168"/>
                  </a:lnTo>
                  <a:lnTo>
                    <a:pt x="67113" y="70495"/>
                  </a:lnTo>
                  <a:lnTo>
                    <a:pt x="101030" y="41086"/>
                  </a:lnTo>
                  <a:lnTo>
                    <a:pt x="139962" y="18897"/>
                  </a:lnTo>
                  <a:lnTo>
                    <a:pt x="182988" y="4883"/>
                  </a:lnTo>
                  <a:lnTo>
                    <a:pt x="229188" y="0"/>
                  </a:lnTo>
                  <a:lnTo>
                    <a:pt x="275360" y="4883"/>
                  </a:lnTo>
                  <a:lnTo>
                    <a:pt x="318313" y="18898"/>
                  </a:lnTo>
                  <a:lnTo>
                    <a:pt x="357142" y="41087"/>
                  </a:lnTo>
                  <a:lnTo>
                    <a:pt x="390941" y="70496"/>
                  </a:lnTo>
                  <a:lnTo>
                    <a:pt x="418805" y="106169"/>
                  </a:lnTo>
                  <a:lnTo>
                    <a:pt x="439828" y="147151"/>
                  </a:lnTo>
                  <a:lnTo>
                    <a:pt x="453106" y="192485"/>
                  </a:lnTo>
                  <a:lnTo>
                    <a:pt x="457734" y="241217"/>
                  </a:lnTo>
                  <a:lnTo>
                    <a:pt x="453107" y="289978"/>
                  </a:lnTo>
                  <a:lnTo>
                    <a:pt x="439829" y="335389"/>
                  </a:lnTo>
                  <a:lnTo>
                    <a:pt x="418806" y="376478"/>
                  </a:lnTo>
                  <a:lnTo>
                    <a:pt x="390942" y="412275"/>
                  </a:lnTo>
                  <a:lnTo>
                    <a:pt x="357143" y="441808"/>
                  </a:lnTo>
                  <a:lnTo>
                    <a:pt x="318315" y="464105"/>
                  </a:lnTo>
                  <a:lnTo>
                    <a:pt x="275361" y="478196"/>
                  </a:lnTo>
                  <a:lnTo>
                    <a:pt x="229188" y="483109"/>
                  </a:lnTo>
                  <a:close/>
                </a:path>
              </a:pathLst>
            </a:custGeom>
            <a:solidFill>
              <a:srgbClr val="FF7E1A">
                <a:alpha val="9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06672" y="801916"/>
              <a:ext cx="499109" cy="526415"/>
            </a:xfrm>
            <a:custGeom>
              <a:avLst/>
              <a:gdLst/>
              <a:ahLst/>
              <a:cxnLst/>
              <a:rect l="l" t="t" r="r" b="b"/>
              <a:pathLst>
                <a:path w="499109" h="526415">
                  <a:moveTo>
                    <a:pt x="249627" y="526176"/>
                  </a:moveTo>
                  <a:lnTo>
                    <a:pt x="204744" y="521933"/>
                  </a:lnTo>
                  <a:lnTo>
                    <a:pt x="162505" y="509701"/>
                  </a:lnTo>
                  <a:lnTo>
                    <a:pt x="123615" y="490222"/>
                  </a:lnTo>
                  <a:lnTo>
                    <a:pt x="88776" y="464237"/>
                  </a:lnTo>
                  <a:lnTo>
                    <a:pt x="58693" y="432491"/>
                  </a:lnTo>
                  <a:lnTo>
                    <a:pt x="34071" y="395724"/>
                  </a:lnTo>
                  <a:lnTo>
                    <a:pt x="15611" y="354680"/>
                  </a:lnTo>
                  <a:lnTo>
                    <a:pt x="4020" y="310102"/>
                  </a:lnTo>
                  <a:lnTo>
                    <a:pt x="0" y="262731"/>
                  </a:lnTo>
                  <a:lnTo>
                    <a:pt x="4020" y="215384"/>
                  </a:lnTo>
                  <a:lnTo>
                    <a:pt x="15613" y="170871"/>
                  </a:lnTo>
                  <a:lnTo>
                    <a:pt x="34073" y="129922"/>
                  </a:lnTo>
                  <a:lnTo>
                    <a:pt x="58697" y="93268"/>
                  </a:lnTo>
                  <a:lnTo>
                    <a:pt x="88780" y="61640"/>
                  </a:lnTo>
                  <a:lnTo>
                    <a:pt x="123619" y="35768"/>
                  </a:lnTo>
                  <a:lnTo>
                    <a:pt x="162509" y="16384"/>
                  </a:lnTo>
                  <a:lnTo>
                    <a:pt x="204747" y="4217"/>
                  </a:lnTo>
                  <a:lnTo>
                    <a:pt x="249627" y="0"/>
                  </a:lnTo>
                  <a:lnTo>
                    <a:pt x="294482" y="4218"/>
                  </a:lnTo>
                  <a:lnTo>
                    <a:pt x="336653" y="16387"/>
                  </a:lnTo>
                  <a:lnTo>
                    <a:pt x="375448" y="35774"/>
                  </a:lnTo>
                  <a:lnTo>
                    <a:pt x="410175" y="61648"/>
                  </a:lnTo>
                  <a:lnTo>
                    <a:pt x="440140" y="93278"/>
                  </a:lnTo>
                  <a:lnTo>
                    <a:pt x="464653" y="129933"/>
                  </a:lnTo>
                  <a:lnTo>
                    <a:pt x="483019" y="170881"/>
                  </a:lnTo>
                  <a:lnTo>
                    <a:pt x="494546" y="215390"/>
                  </a:lnTo>
                  <a:lnTo>
                    <a:pt x="498543" y="262731"/>
                  </a:lnTo>
                  <a:lnTo>
                    <a:pt x="494547" y="310095"/>
                  </a:lnTo>
                  <a:lnTo>
                    <a:pt x="483021" y="354671"/>
                  </a:lnTo>
                  <a:lnTo>
                    <a:pt x="464656" y="395713"/>
                  </a:lnTo>
                  <a:lnTo>
                    <a:pt x="440146" y="432481"/>
                  </a:lnTo>
                  <a:lnTo>
                    <a:pt x="410182" y="464229"/>
                  </a:lnTo>
                  <a:lnTo>
                    <a:pt x="375455" y="490216"/>
                  </a:lnTo>
                  <a:lnTo>
                    <a:pt x="336660" y="509698"/>
                  </a:lnTo>
                  <a:lnTo>
                    <a:pt x="294486" y="521932"/>
                  </a:lnTo>
                  <a:lnTo>
                    <a:pt x="249627" y="526176"/>
                  </a:lnTo>
                  <a:close/>
                </a:path>
              </a:pathLst>
            </a:custGeom>
            <a:solidFill>
              <a:srgbClr val="FF7E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853332" y="1304962"/>
              <a:ext cx="1129030" cy="578485"/>
            </a:xfrm>
            <a:custGeom>
              <a:avLst/>
              <a:gdLst/>
              <a:ahLst/>
              <a:cxnLst/>
              <a:rect l="l" t="t" r="r" b="b"/>
              <a:pathLst>
                <a:path w="1129030" h="578485">
                  <a:moveTo>
                    <a:pt x="225069" y="164363"/>
                  </a:moveTo>
                  <a:lnTo>
                    <a:pt x="138379" y="32385"/>
                  </a:lnTo>
                  <a:lnTo>
                    <a:pt x="96761" y="2222"/>
                  </a:lnTo>
                  <a:lnTo>
                    <a:pt x="80073" y="0"/>
                  </a:lnTo>
                  <a:lnTo>
                    <a:pt x="69964" y="685"/>
                  </a:lnTo>
                  <a:lnTo>
                    <a:pt x="29438" y="20243"/>
                  </a:lnTo>
                  <a:lnTo>
                    <a:pt x="0" y="65824"/>
                  </a:lnTo>
                  <a:lnTo>
                    <a:pt x="190" y="93345"/>
                  </a:lnTo>
                  <a:lnTo>
                    <a:pt x="11036" y="119837"/>
                  </a:lnTo>
                  <a:lnTo>
                    <a:pt x="137617" y="313347"/>
                  </a:lnTo>
                  <a:lnTo>
                    <a:pt x="144907" y="297789"/>
                  </a:lnTo>
                  <a:lnTo>
                    <a:pt x="152501" y="282473"/>
                  </a:lnTo>
                  <a:lnTo>
                    <a:pt x="181597" y="229349"/>
                  </a:lnTo>
                  <a:lnTo>
                    <a:pt x="210007" y="185204"/>
                  </a:lnTo>
                  <a:lnTo>
                    <a:pt x="225069" y="164363"/>
                  </a:lnTo>
                  <a:close/>
                </a:path>
                <a:path w="1129030" h="578485">
                  <a:moveTo>
                    <a:pt x="1128687" y="501980"/>
                  </a:moveTo>
                  <a:lnTo>
                    <a:pt x="876312" y="100330"/>
                  </a:lnTo>
                  <a:lnTo>
                    <a:pt x="842962" y="75806"/>
                  </a:lnTo>
                  <a:lnTo>
                    <a:pt x="815708" y="72034"/>
                  </a:lnTo>
                  <a:lnTo>
                    <a:pt x="802119" y="74282"/>
                  </a:lnTo>
                  <a:lnTo>
                    <a:pt x="767549" y="96278"/>
                  </a:lnTo>
                  <a:lnTo>
                    <a:pt x="750912" y="134366"/>
                  </a:lnTo>
                  <a:lnTo>
                    <a:pt x="750544" y="148501"/>
                  </a:lnTo>
                  <a:lnTo>
                    <a:pt x="752881" y="162458"/>
                  </a:lnTo>
                  <a:lnTo>
                    <a:pt x="1002919" y="550151"/>
                  </a:lnTo>
                  <a:lnTo>
                    <a:pt x="1036281" y="574675"/>
                  </a:lnTo>
                  <a:lnTo>
                    <a:pt x="1063523" y="578446"/>
                  </a:lnTo>
                  <a:lnTo>
                    <a:pt x="1077112" y="576186"/>
                  </a:lnTo>
                  <a:lnTo>
                    <a:pt x="1111681" y="554202"/>
                  </a:lnTo>
                  <a:lnTo>
                    <a:pt x="1128318" y="516115"/>
                  </a:lnTo>
                  <a:lnTo>
                    <a:pt x="1128687" y="501980"/>
                  </a:lnTo>
                  <a:close/>
                </a:path>
              </a:pathLst>
            </a:custGeom>
            <a:solidFill>
              <a:srgbClr val="9A9A9A">
                <a:alpha val="9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3064510" cy="2395855"/>
            </a:xfrm>
            <a:custGeom>
              <a:avLst/>
              <a:gdLst/>
              <a:ahLst/>
              <a:cxnLst/>
              <a:rect l="l" t="t" r="r" b="b"/>
              <a:pathLst>
                <a:path w="3064510" h="2395855">
                  <a:moveTo>
                    <a:pt x="2313293" y="1208771"/>
                  </a:moveTo>
                  <a:lnTo>
                    <a:pt x="2312937" y="1259317"/>
                  </a:lnTo>
                  <a:lnTo>
                    <a:pt x="2310383" y="1309367"/>
                  </a:lnTo>
                  <a:lnTo>
                    <a:pt x="2304876" y="1358710"/>
                  </a:lnTo>
                  <a:lnTo>
                    <a:pt x="2295661" y="1407133"/>
                  </a:lnTo>
                  <a:lnTo>
                    <a:pt x="2281981" y="1454426"/>
                  </a:lnTo>
                  <a:lnTo>
                    <a:pt x="2263081" y="1500376"/>
                  </a:lnTo>
                  <a:lnTo>
                    <a:pt x="2239952" y="1541996"/>
                  </a:lnTo>
                  <a:lnTo>
                    <a:pt x="2212666" y="1579934"/>
                  </a:lnTo>
                  <a:lnTo>
                    <a:pt x="2181576" y="1614261"/>
                  </a:lnTo>
                  <a:lnTo>
                    <a:pt x="2147039" y="1645047"/>
                  </a:lnTo>
                  <a:lnTo>
                    <a:pt x="2109409" y="1672365"/>
                  </a:lnTo>
                  <a:lnTo>
                    <a:pt x="2069040" y="1696285"/>
                  </a:lnTo>
                  <a:lnTo>
                    <a:pt x="2026289" y="1716878"/>
                  </a:lnTo>
                  <a:lnTo>
                    <a:pt x="1981508" y="1734215"/>
                  </a:lnTo>
                  <a:lnTo>
                    <a:pt x="1935054" y="1748369"/>
                  </a:lnTo>
                  <a:lnTo>
                    <a:pt x="1887281" y="1759408"/>
                  </a:lnTo>
                  <a:lnTo>
                    <a:pt x="1838544" y="1767406"/>
                  </a:lnTo>
                  <a:lnTo>
                    <a:pt x="1789198" y="1772433"/>
                  </a:lnTo>
                  <a:lnTo>
                    <a:pt x="1739598" y="1774560"/>
                  </a:lnTo>
                  <a:lnTo>
                    <a:pt x="1690098" y="1773858"/>
                  </a:lnTo>
                  <a:lnTo>
                    <a:pt x="1641053" y="1770398"/>
                  </a:lnTo>
                  <a:lnTo>
                    <a:pt x="1592818" y="1764252"/>
                  </a:lnTo>
                  <a:lnTo>
                    <a:pt x="1542162" y="1755255"/>
                  </a:lnTo>
                  <a:lnTo>
                    <a:pt x="1491935" y="1744380"/>
                  </a:lnTo>
                  <a:lnTo>
                    <a:pt x="1442071" y="1731906"/>
                  </a:lnTo>
                  <a:lnTo>
                    <a:pt x="1392507" y="1718116"/>
                  </a:lnTo>
                  <a:lnTo>
                    <a:pt x="1343178" y="1703291"/>
                  </a:lnTo>
                  <a:lnTo>
                    <a:pt x="1294019" y="1687712"/>
                  </a:lnTo>
                  <a:lnTo>
                    <a:pt x="1244965" y="1671660"/>
                  </a:lnTo>
                  <a:lnTo>
                    <a:pt x="1195951" y="1655417"/>
                  </a:lnTo>
                  <a:lnTo>
                    <a:pt x="1146914" y="1639264"/>
                  </a:lnTo>
                  <a:lnTo>
                    <a:pt x="1097788" y="1623482"/>
                  </a:lnTo>
                  <a:lnTo>
                    <a:pt x="1048508" y="1608353"/>
                  </a:lnTo>
                  <a:lnTo>
                    <a:pt x="999010" y="1594158"/>
                  </a:lnTo>
                  <a:lnTo>
                    <a:pt x="949230" y="1581178"/>
                  </a:lnTo>
                  <a:lnTo>
                    <a:pt x="899102" y="1569695"/>
                  </a:lnTo>
                  <a:lnTo>
                    <a:pt x="848562" y="1559989"/>
                  </a:lnTo>
                  <a:lnTo>
                    <a:pt x="802408" y="1553326"/>
                  </a:lnTo>
                  <a:lnTo>
                    <a:pt x="755379" y="1549249"/>
                  </a:lnTo>
                  <a:lnTo>
                    <a:pt x="708056" y="1548163"/>
                  </a:lnTo>
                  <a:lnTo>
                    <a:pt x="661020" y="1550469"/>
                  </a:lnTo>
                  <a:lnTo>
                    <a:pt x="614852" y="1556572"/>
                  </a:lnTo>
                  <a:lnTo>
                    <a:pt x="570131" y="1566875"/>
                  </a:lnTo>
                  <a:lnTo>
                    <a:pt x="527440" y="1581781"/>
                  </a:lnTo>
                  <a:lnTo>
                    <a:pt x="487358" y="1601694"/>
                  </a:lnTo>
                  <a:lnTo>
                    <a:pt x="450466" y="1627017"/>
                  </a:lnTo>
                  <a:lnTo>
                    <a:pt x="417346" y="1658154"/>
                  </a:lnTo>
                  <a:lnTo>
                    <a:pt x="390847" y="1691926"/>
                  </a:lnTo>
                  <a:lnTo>
                    <a:pt x="369264" y="1728659"/>
                  </a:lnTo>
                  <a:lnTo>
                    <a:pt x="351890" y="1767904"/>
                  </a:lnTo>
                  <a:lnTo>
                    <a:pt x="338024" y="1809212"/>
                  </a:lnTo>
                  <a:lnTo>
                    <a:pt x="326962" y="1852134"/>
                  </a:lnTo>
                  <a:lnTo>
                    <a:pt x="317999" y="1896220"/>
                  </a:lnTo>
                  <a:lnTo>
                    <a:pt x="310433" y="1941022"/>
                  </a:lnTo>
                  <a:lnTo>
                    <a:pt x="296675" y="2030974"/>
                  </a:lnTo>
                  <a:lnTo>
                    <a:pt x="289076" y="2075227"/>
                  </a:lnTo>
                  <a:lnTo>
                    <a:pt x="280058" y="2118399"/>
                  </a:lnTo>
                  <a:lnTo>
                    <a:pt x="268919" y="2160040"/>
                  </a:lnTo>
                  <a:lnTo>
                    <a:pt x="254954" y="2199701"/>
                  </a:lnTo>
                  <a:lnTo>
                    <a:pt x="237461" y="2236933"/>
                  </a:lnTo>
                  <a:lnTo>
                    <a:pt x="215734" y="2271288"/>
                  </a:lnTo>
                  <a:lnTo>
                    <a:pt x="189072" y="2302316"/>
                  </a:lnTo>
                  <a:lnTo>
                    <a:pt x="156769" y="2329567"/>
                  </a:lnTo>
                  <a:lnTo>
                    <a:pt x="116032" y="2353529"/>
                  </a:lnTo>
                  <a:lnTo>
                    <a:pt x="72318" y="2371763"/>
                  </a:lnTo>
                  <a:lnTo>
                    <a:pt x="26924" y="2386858"/>
                  </a:lnTo>
                  <a:lnTo>
                    <a:pt x="0" y="2395411"/>
                  </a:lnTo>
                  <a:lnTo>
                    <a:pt x="0" y="0"/>
                  </a:lnTo>
                  <a:lnTo>
                    <a:pt x="2307857" y="0"/>
                  </a:lnTo>
                  <a:lnTo>
                    <a:pt x="2307857" y="1005864"/>
                  </a:lnTo>
                  <a:lnTo>
                    <a:pt x="2308734" y="1056276"/>
                  </a:lnTo>
                  <a:lnTo>
                    <a:pt x="2310386" y="1105538"/>
                  </a:lnTo>
                  <a:lnTo>
                    <a:pt x="2312208" y="1157941"/>
                  </a:lnTo>
                  <a:lnTo>
                    <a:pt x="2313293" y="1208771"/>
                  </a:lnTo>
                  <a:close/>
                </a:path>
                <a:path w="3064510" h="2395855">
                  <a:moveTo>
                    <a:pt x="3064283" y="0"/>
                  </a:moveTo>
                  <a:lnTo>
                    <a:pt x="3017591" y="22608"/>
                  </a:lnTo>
                  <a:lnTo>
                    <a:pt x="2975082" y="39726"/>
                  </a:lnTo>
                  <a:lnTo>
                    <a:pt x="2931325" y="55296"/>
                  </a:lnTo>
                  <a:lnTo>
                    <a:pt x="2886759" y="69923"/>
                  </a:lnTo>
                  <a:lnTo>
                    <a:pt x="2841820" y="84210"/>
                  </a:lnTo>
                  <a:lnTo>
                    <a:pt x="2796948" y="98761"/>
                  </a:lnTo>
                  <a:lnTo>
                    <a:pt x="2752578" y="114180"/>
                  </a:lnTo>
                  <a:lnTo>
                    <a:pt x="2709149" y="131070"/>
                  </a:lnTo>
                  <a:lnTo>
                    <a:pt x="2667098" y="150036"/>
                  </a:lnTo>
                  <a:lnTo>
                    <a:pt x="2626863" y="171681"/>
                  </a:lnTo>
                  <a:lnTo>
                    <a:pt x="2588881" y="196609"/>
                  </a:lnTo>
                  <a:lnTo>
                    <a:pt x="2553590" y="225424"/>
                  </a:lnTo>
                  <a:lnTo>
                    <a:pt x="2521396" y="258583"/>
                  </a:lnTo>
                  <a:lnTo>
                    <a:pt x="2492993" y="294937"/>
                  </a:lnTo>
                  <a:lnTo>
                    <a:pt x="2467942" y="333881"/>
                  </a:lnTo>
                  <a:lnTo>
                    <a:pt x="2445806" y="374813"/>
                  </a:lnTo>
                  <a:lnTo>
                    <a:pt x="2426147" y="417128"/>
                  </a:lnTo>
                  <a:lnTo>
                    <a:pt x="2408526" y="460223"/>
                  </a:lnTo>
                  <a:lnTo>
                    <a:pt x="2392415" y="503930"/>
                  </a:lnTo>
                  <a:lnTo>
                    <a:pt x="2377694" y="548029"/>
                  </a:lnTo>
                  <a:lnTo>
                    <a:pt x="2364363" y="592521"/>
                  </a:lnTo>
                  <a:lnTo>
                    <a:pt x="2352424" y="637405"/>
                  </a:lnTo>
                  <a:lnTo>
                    <a:pt x="2341876" y="682682"/>
                  </a:lnTo>
                  <a:lnTo>
                    <a:pt x="2332718" y="728352"/>
                  </a:lnTo>
                  <a:lnTo>
                    <a:pt x="2324976" y="774282"/>
                  </a:lnTo>
                  <a:lnTo>
                    <a:pt x="2318673" y="820341"/>
                  </a:lnTo>
                  <a:lnTo>
                    <a:pt x="2313809" y="866529"/>
                  </a:lnTo>
                  <a:lnTo>
                    <a:pt x="2310383" y="912905"/>
                  </a:lnTo>
                  <a:lnTo>
                    <a:pt x="2308401" y="959290"/>
                  </a:lnTo>
                  <a:lnTo>
                    <a:pt x="2307857" y="1005864"/>
                  </a:lnTo>
                  <a:lnTo>
                    <a:pt x="2307857" y="0"/>
                  </a:lnTo>
                  <a:lnTo>
                    <a:pt x="3064283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23437" y="6489654"/>
              <a:ext cx="2847974" cy="3114674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856" rIns="0" bIns="0" rtlCol="0">
            <a:spAutoFit/>
          </a:bodyPr>
          <a:lstStyle/>
          <a:p>
            <a:pPr marL="5875655">
              <a:lnSpc>
                <a:spcPct val="100000"/>
              </a:lnSpc>
              <a:spcBef>
                <a:spcPts val="100"/>
              </a:spcBef>
            </a:pPr>
            <a:r>
              <a:rPr dirty="0"/>
              <a:t>Our</a:t>
            </a:r>
            <a:r>
              <a:rPr spc="-965" dirty="0"/>
              <a:t> </a:t>
            </a:r>
            <a:r>
              <a:rPr spc="70" dirty="0"/>
              <a:t>Team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3772" y="5645690"/>
            <a:ext cx="29946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4" dirty="0">
                <a:latin typeface="Tahoma"/>
                <a:cs typeface="Tahoma"/>
              </a:rPr>
              <a:t>ALICE</a:t>
            </a:r>
            <a:r>
              <a:rPr sz="3400" b="1" spc="-20" dirty="0">
                <a:latin typeface="Tahoma"/>
                <a:cs typeface="Tahoma"/>
              </a:rPr>
              <a:t> </a:t>
            </a:r>
            <a:r>
              <a:rPr sz="3400" b="1" spc="-120" dirty="0">
                <a:latin typeface="Tahoma"/>
                <a:cs typeface="Tahoma"/>
              </a:rPr>
              <a:t>CROSBY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0411" y="5502056"/>
            <a:ext cx="20650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320" dirty="0">
                <a:latin typeface="Tahoma"/>
                <a:cs typeface="Tahoma"/>
              </a:rPr>
              <a:t>KIRANMAI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10734" y="5502056"/>
            <a:ext cx="24669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latin typeface="Tahoma"/>
                <a:cs typeface="Tahoma"/>
              </a:rPr>
              <a:t>PRASEETHA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98970" y="5502056"/>
            <a:ext cx="24390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0" dirty="0">
                <a:latin typeface="Tahoma"/>
                <a:cs typeface="Tahoma"/>
              </a:rPr>
              <a:t>GOUS</a:t>
            </a:r>
            <a:r>
              <a:rPr sz="3400" b="1" spc="-145" dirty="0">
                <a:latin typeface="Tahoma"/>
                <a:cs typeface="Tahoma"/>
              </a:rPr>
              <a:t> </a:t>
            </a:r>
            <a:r>
              <a:rPr sz="3400" b="1" spc="-380" dirty="0">
                <a:latin typeface="Tahoma"/>
                <a:cs typeface="Tahoma"/>
              </a:rPr>
              <a:t>IMAM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05745" y="9671778"/>
            <a:ext cx="1683385" cy="576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b="1" spc="-265" dirty="0">
                <a:latin typeface="Tahoma"/>
                <a:cs typeface="Tahoma"/>
              </a:rPr>
              <a:t>DINESH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52779" y="9568914"/>
            <a:ext cx="17310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5" dirty="0">
                <a:latin typeface="Tahoma"/>
                <a:cs typeface="Tahoma"/>
              </a:rPr>
              <a:t>NARESH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53801" y="9733310"/>
            <a:ext cx="33782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55" dirty="0">
                <a:latin typeface="Tahoma"/>
                <a:cs typeface="Tahoma"/>
              </a:rPr>
              <a:t>CHANDARA</a:t>
            </a:r>
            <a:r>
              <a:rPr sz="3400" b="1" spc="-80" dirty="0">
                <a:latin typeface="Tahoma"/>
                <a:cs typeface="Tahoma"/>
              </a:rPr>
              <a:t> </a:t>
            </a:r>
            <a:r>
              <a:rPr sz="3400" b="1" spc="-55" dirty="0">
                <a:latin typeface="Tahoma"/>
                <a:cs typeface="Tahoma"/>
              </a:rPr>
              <a:t>RAO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27262" y="9673488"/>
            <a:ext cx="27609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95" dirty="0">
                <a:latin typeface="Tahoma"/>
                <a:cs typeface="Tahoma"/>
              </a:rPr>
              <a:t>VENKATA</a:t>
            </a:r>
            <a:r>
              <a:rPr sz="3400" b="1" spc="-135" dirty="0">
                <a:latin typeface="Tahoma"/>
                <a:cs typeface="Tahoma"/>
              </a:rPr>
              <a:t> </a:t>
            </a:r>
            <a:r>
              <a:rPr sz="3400" b="1" spc="-365" dirty="0">
                <a:latin typeface="Tahoma"/>
                <a:cs typeface="Tahoma"/>
              </a:rPr>
              <a:t>SAI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1383" y="1325015"/>
            <a:ext cx="6943518" cy="39267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632615" y="4694419"/>
            <a:ext cx="1635760" cy="1714500"/>
          </a:xfrm>
          <a:custGeom>
            <a:avLst/>
            <a:gdLst/>
            <a:ahLst/>
            <a:cxnLst/>
            <a:rect l="l" t="t" r="r" b="b"/>
            <a:pathLst>
              <a:path w="1635759" h="1714500">
                <a:moveTo>
                  <a:pt x="205363" y="558800"/>
                </a:moveTo>
                <a:lnTo>
                  <a:pt x="13248" y="558800"/>
                </a:lnTo>
                <a:lnTo>
                  <a:pt x="6099" y="546100"/>
                </a:lnTo>
                <a:lnTo>
                  <a:pt x="1595" y="546100"/>
                </a:lnTo>
                <a:lnTo>
                  <a:pt x="2729" y="482600"/>
                </a:lnTo>
                <a:lnTo>
                  <a:pt x="11057" y="444500"/>
                </a:lnTo>
                <a:lnTo>
                  <a:pt x="24581" y="393700"/>
                </a:lnTo>
                <a:lnTo>
                  <a:pt x="42895" y="355600"/>
                </a:lnTo>
                <a:lnTo>
                  <a:pt x="65596" y="317500"/>
                </a:lnTo>
                <a:lnTo>
                  <a:pt x="92280" y="279400"/>
                </a:lnTo>
                <a:lnTo>
                  <a:pt x="122542" y="241300"/>
                </a:lnTo>
                <a:lnTo>
                  <a:pt x="155979" y="203200"/>
                </a:lnTo>
                <a:lnTo>
                  <a:pt x="192186" y="177800"/>
                </a:lnTo>
                <a:lnTo>
                  <a:pt x="230759" y="139700"/>
                </a:lnTo>
                <a:lnTo>
                  <a:pt x="271294" y="114300"/>
                </a:lnTo>
                <a:lnTo>
                  <a:pt x="313387" y="88900"/>
                </a:lnTo>
                <a:lnTo>
                  <a:pt x="356634" y="63500"/>
                </a:lnTo>
                <a:lnTo>
                  <a:pt x="488917" y="25400"/>
                </a:lnTo>
                <a:lnTo>
                  <a:pt x="581754" y="0"/>
                </a:lnTo>
                <a:lnTo>
                  <a:pt x="866003" y="0"/>
                </a:lnTo>
                <a:lnTo>
                  <a:pt x="920917" y="12700"/>
                </a:lnTo>
                <a:lnTo>
                  <a:pt x="974428" y="12700"/>
                </a:lnTo>
                <a:lnTo>
                  <a:pt x="1076916" y="38100"/>
                </a:lnTo>
                <a:lnTo>
                  <a:pt x="1101324" y="50800"/>
                </a:lnTo>
                <a:lnTo>
                  <a:pt x="668065" y="50800"/>
                </a:lnTo>
                <a:lnTo>
                  <a:pt x="616020" y="63500"/>
                </a:lnTo>
                <a:lnTo>
                  <a:pt x="565481" y="63500"/>
                </a:lnTo>
                <a:lnTo>
                  <a:pt x="516678" y="76200"/>
                </a:lnTo>
                <a:lnTo>
                  <a:pt x="469840" y="88900"/>
                </a:lnTo>
                <a:lnTo>
                  <a:pt x="425197" y="101600"/>
                </a:lnTo>
                <a:lnTo>
                  <a:pt x="401851" y="114300"/>
                </a:lnTo>
                <a:lnTo>
                  <a:pt x="372470" y="127000"/>
                </a:lnTo>
                <a:lnTo>
                  <a:pt x="338488" y="152400"/>
                </a:lnTo>
                <a:lnTo>
                  <a:pt x="301342" y="177800"/>
                </a:lnTo>
                <a:lnTo>
                  <a:pt x="223296" y="228600"/>
                </a:lnTo>
                <a:lnTo>
                  <a:pt x="185266" y="266700"/>
                </a:lnTo>
                <a:lnTo>
                  <a:pt x="149812" y="304800"/>
                </a:lnTo>
                <a:lnTo>
                  <a:pt x="118370" y="342900"/>
                </a:lnTo>
                <a:lnTo>
                  <a:pt x="92373" y="393700"/>
                </a:lnTo>
                <a:lnTo>
                  <a:pt x="73258" y="444500"/>
                </a:lnTo>
                <a:lnTo>
                  <a:pt x="62459" y="508000"/>
                </a:lnTo>
                <a:lnTo>
                  <a:pt x="104145" y="520700"/>
                </a:lnTo>
                <a:lnTo>
                  <a:pt x="141341" y="533400"/>
                </a:lnTo>
                <a:lnTo>
                  <a:pt x="174822" y="546100"/>
                </a:lnTo>
                <a:lnTo>
                  <a:pt x="205363" y="558800"/>
                </a:lnTo>
                <a:close/>
              </a:path>
              <a:path w="1635759" h="1714500">
                <a:moveTo>
                  <a:pt x="1454535" y="558800"/>
                </a:moveTo>
                <a:lnTo>
                  <a:pt x="1368772" y="558800"/>
                </a:lnTo>
                <a:lnTo>
                  <a:pt x="1369849" y="533400"/>
                </a:lnTo>
                <a:lnTo>
                  <a:pt x="1371736" y="520700"/>
                </a:lnTo>
                <a:lnTo>
                  <a:pt x="1374495" y="508000"/>
                </a:lnTo>
                <a:lnTo>
                  <a:pt x="1378189" y="482600"/>
                </a:lnTo>
                <a:lnTo>
                  <a:pt x="1363744" y="431800"/>
                </a:lnTo>
                <a:lnTo>
                  <a:pt x="1345219" y="381000"/>
                </a:lnTo>
                <a:lnTo>
                  <a:pt x="1322756" y="342900"/>
                </a:lnTo>
                <a:lnTo>
                  <a:pt x="1296496" y="292100"/>
                </a:lnTo>
                <a:lnTo>
                  <a:pt x="1266579" y="254000"/>
                </a:lnTo>
                <a:lnTo>
                  <a:pt x="1233147" y="228600"/>
                </a:lnTo>
                <a:lnTo>
                  <a:pt x="1196339" y="190500"/>
                </a:lnTo>
                <a:lnTo>
                  <a:pt x="1156298" y="165100"/>
                </a:lnTo>
                <a:lnTo>
                  <a:pt x="1113163" y="139700"/>
                </a:lnTo>
                <a:lnTo>
                  <a:pt x="1067359" y="127000"/>
                </a:lnTo>
                <a:lnTo>
                  <a:pt x="1020387" y="101600"/>
                </a:lnTo>
                <a:lnTo>
                  <a:pt x="874679" y="63500"/>
                </a:lnTo>
                <a:lnTo>
                  <a:pt x="825247" y="63500"/>
                </a:lnTo>
                <a:lnTo>
                  <a:pt x="775752" y="50800"/>
                </a:lnTo>
                <a:lnTo>
                  <a:pt x="1101324" y="50800"/>
                </a:lnTo>
                <a:lnTo>
                  <a:pt x="1125731" y="63500"/>
                </a:lnTo>
                <a:lnTo>
                  <a:pt x="1172819" y="76200"/>
                </a:lnTo>
                <a:lnTo>
                  <a:pt x="1218056" y="101600"/>
                </a:lnTo>
                <a:lnTo>
                  <a:pt x="1261676" y="127000"/>
                </a:lnTo>
                <a:lnTo>
                  <a:pt x="1303547" y="152400"/>
                </a:lnTo>
                <a:lnTo>
                  <a:pt x="1343538" y="177800"/>
                </a:lnTo>
                <a:lnTo>
                  <a:pt x="1381517" y="215900"/>
                </a:lnTo>
                <a:lnTo>
                  <a:pt x="1399434" y="228600"/>
                </a:lnTo>
                <a:lnTo>
                  <a:pt x="1312517" y="228600"/>
                </a:lnTo>
                <a:lnTo>
                  <a:pt x="1339186" y="254000"/>
                </a:lnTo>
                <a:lnTo>
                  <a:pt x="1363421" y="292100"/>
                </a:lnTo>
                <a:lnTo>
                  <a:pt x="1385113" y="330200"/>
                </a:lnTo>
                <a:lnTo>
                  <a:pt x="1404151" y="368300"/>
                </a:lnTo>
                <a:lnTo>
                  <a:pt x="1432366" y="368300"/>
                </a:lnTo>
                <a:lnTo>
                  <a:pt x="1436776" y="381000"/>
                </a:lnTo>
                <a:lnTo>
                  <a:pt x="1438442" y="381000"/>
                </a:lnTo>
                <a:lnTo>
                  <a:pt x="1438152" y="406400"/>
                </a:lnTo>
                <a:lnTo>
                  <a:pt x="1437342" y="419100"/>
                </a:lnTo>
                <a:lnTo>
                  <a:pt x="1436018" y="431800"/>
                </a:lnTo>
                <a:lnTo>
                  <a:pt x="1434186" y="457200"/>
                </a:lnTo>
                <a:lnTo>
                  <a:pt x="1440827" y="482600"/>
                </a:lnTo>
                <a:lnTo>
                  <a:pt x="1446437" y="508000"/>
                </a:lnTo>
                <a:lnTo>
                  <a:pt x="1451010" y="533400"/>
                </a:lnTo>
                <a:lnTo>
                  <a:pt x="1454535" y="558800"/>
                </a:lnTo>
                <a:close/>
              </a:path>
              <a:path w="1635759" h="1714500">
                <a:moveTo>
                  <a:pt x="1446337" y="939800"/>
                </a:moveTo>
                <a:lnTo>
                  <a:pt x="1322502" y="939800"/>
                </a:lnTo>
                <a:lnTo>
                  <a:pt x="1327331" y="927100"/>
                </a:lnTo>
                <a:lnTo>
                  <a:pt x="1332046" y="914400"/>
                </a:lnTo>
                <a:lnTo>
                  <a:pt x="1336637" y="901700"/>
                </a:lnTo>
                <a:lnTo>
                  <a:pt x="1333683" y="901700"/>
                </a:lnTo>
                <a:lnTo>
                  <a:pt x="1333563" y="889000"/>
                </a:lnTo>
                <a:lnTo>
                  <a:pt x="1340339" y="889000"/>
                </a:lnTo>
                <a:lnTo>
                  <a:pt x="1344244" y="876300"/>
                </a:lnTo>
                <a:lnTo>
                  <a:pt x="1348483" y="876300"/>
                </a:lnTo>
                <a:lnTo>
                  <a:pt x="1368952" y="812800"/>
                </a:lnTo>
                <a:lnTo>
                  <a:pt x="1381132" y="762000"/>
                </a:lnTo>
                <a:lnTo>
                  <a:pt x="1389597" y="723900"/>
                </a:lnTo>
                <a:lnTo>
                  <a:pt x="1394316" y="673100"/>
                </a:lnTo>
                <a:lnTo>
                  <a:pt x="1395259" y="622300"/>
                </a:lnTo>
                <a:lnTo>
                  <a:pt x="1392396" y="571500"/>
                </a:lnTo>
                <a:lnTo>
                  <a:pt x="1374713" y="571500"/>
                </a:lnTo>
                <a:lnTo>
                  <a:pt x="1368395" y="558800"/>
                </a:lnTo>
                <a:lnTo>
                  <a:pt x="1454535" y="558800"/>
                </a:lnTo>
                <a:lnTo>
                  <a:pt x="1461663" y="546100"/>
                </a:lnTo>
                <a:lnTo>
                  <a:pt x="1468240" y="520700"/>
                </a:lnTo>
                <a:lnTo>
                  <a:pt x="1473990" y="508000"/>
                </a:lnTo>
                <a:lnTo>
                  <a:pt x="1478636" y="482600"/>
                </a:lnTo>
                <a:lnTo>
                  <a:pt x="1514008" y="482600"/>
                </a:lnTo>
                <a:lnTo>
                  <a:pt x="1512110" y="469900"/>
                </a:lnTo>
                <a:lnTo>
                  <a:pt x="1486014" y="431800"/>
                </a:lnTo>
                <a:lnTo>
                  <a:pt x="1456773" y="381000"/>
                </a:lnTo>
                <a:lnTo>
                  <a:pt x="1424595" y="342900"/>
                </a:lnTo>
                <a:lnTo>
                  <a:pt x="1389688" y="292100"/>
                </a:lnTo>
                <a:lnTo>
                  <a:pt x="1352259" y="254000"/>
                </a:lnTo>
                <a:lnTo>
                  <a:pt x="1312517" y="228600"/>
                </a:lnTo>
                <a:lnTo>
                  <a:pt x="1399434" y="228600"/>
                </a:lnTo>
                <a:lnTo>
                  <a:pt x="1450909" y="279400"/>
                </a:lnTo>
                <a:lnTo>
                  <a:pt x="1482059" y="317500"/>
                </a:lnTo>
                <a:lnTo>
                  <a:pt x="1510669" y="355600"/>
                </a:lnTo>
                <a:lnTo>
                  <a:pt x="1536606" y="393700"/>
                </a:lnTo>
                <a:lnTo>
                  <a:pt x="1559740" y="431800"/>
                </a:lnTo>
                <a:lnTo>
                  <a:pt x="1579938" y="482600"/>
                </a:lnTo>
                <a:lnTo>
                  <a:pt x="1584782" y="495300"/>
                </a:lnTo>
                <a:lnTo>
                  <a:pt x="1521784" y="495300"/>
                </a:lnTo>
                <a:lnTo>
                  <a:pt x="1510224" y="546100"/>
                </a:lnTo>
                <a:lnTo>
                  <a:pt x="1495886" y="584200"/>
                </a:lnTo>
                <a:lnTo>
                  <a:pt x="1478659" y="622300"/>
                </a:lnTo>
                <a:lnTo>
                  <a:pt x="1458432" y="660400"/>
                </a:lnTo>
                <a:lnTo>
                  <a:pt x="1458231" y="660400"/>
                </a:lnTo>
                <a:lnTo>
                  <a:pt x="1457929" y="673100"/>
                </a:lnTo>
                <a:lnTo>
                  <a:pt x="1516813" y="673100"/>
                </a:lnTo>
                <a:lnTo>
                  <a:pt x="1505497" y="698500"/>
                </a:lnTo>
                <a:lnTo>
                  <a:pt x="1529020" y="698500"/>
                </a:lnTo>
                <a:lnTo>
                  <a:pt x="1532552" y="711200"/>
                </a:lnTo>
                <a:lnTo>
                  <a:pt x="1535790" y="711200"/>
                </a:lnTo>
                <a:lnTo>
                  <a:pt x="1534916" y="723900"/>
                </a:lnTo>
                <a:lnTo>
                  <a:pt x="1523224" y="736600"/>
                </a:lnTo>
                <a:lnTo>
                  <a:pt x="1500108" y="774700"/>
                </a:lnTo>
                <a:lnTo>
                  <a:pt x="1475359" y="800100"/>
                </a:lnTo>
                <a:lnTo>
                  <a:pt x="1448816" y="838200"/>
                </a:lnTo>
                <a:lnTo>
                  <a:pt x="1420319" y="863600"/>
                </a:lnTo>
                <a:lnTo>
                  <a:pt x="1416467" y="876300"/>
                </a:lnTo>
                <a:lnTo>
                  <a:pt x="1412438" y="889000"/>
                </a:lnTo>
                <a:lnTo>
                  <a:pt x="1408236" y="901700"/>
                </a:lnTo>
                <a:lnTo>
                  <a:pt x="1403868" y="914400"/>
                </a:lnTo>
                <a:lnTo>
                  <a:pt x="1475109" y="914400"/>
                </a:lnTo>
                <a:lnTo>
                  <a:pt x="1446337" y="939800"/>
                </a:lnTo>
                <a:close/>
              </a:path>
              <a:path w="1635759" h="1714500">
                <a:moveTo>
                  <a:pt x="515894" y="622300"/>
                </a:moveTo>
                <a:lnTo>
                  <a:pt x="204665" y="622300"/>
                </a:lnTo>
                <a:lnTo>
                  <a:pt x="160298" y="596900"/>
                </a:lnTo>
                <a:lnTo>
                  <a:pt x="22774" y="558800"/>
                </a:lnTo>
                <a:lnTo>
                  <a:pt x="205363" y="558800"/>
                </a:lnTo>
                <a:lnTo>
                  <a:pt x="213186" y="546100"/>
                </a:lnTo>
                <a:lnTo>
                  <a:pt x="225406" y="520700"/>
                </a:lnTo>
                <a:lnTo>
                  <a:pt x="241992" y="495300"/>
                </a:lnTo>
                <a:lnTo>
                  <a:pt x="262913" y="469900"/>
                </a:lnTo>
                <a:lnTo>
                  <a:pt x="303123" y="431800"/>
                </a:lnTo>
                <a:lnTo>
                  <a:pt x="346713" y="406400"/>
                </a:lnTo>
                <a:lnTo>
                  <a:pt x="393055" y="368300"/>
                </a:lnTo>
                <a:lnTo>
                  <a:pt x="441522" y="342900"/>
                </a:lnTo>
                <a:lnTo>
                  <a:pt x="484205" y="317500"/>
                </a:lnTo>
                <a:lnTo>
                  <a:pt x="529357" y="304800"/>
                </a:lnTo>
                <a:lnTo>
                  <a:pt x="576255" y="292100"/>
                </a:lnTo>
                <a:lnTo>
                  <a:pt x="723804" y="292100"/>
                </a:lnTo>
                <a:lnTo>
                  <a:pt x="773145" y="304800"/>
                </a:lnTo>
                <a:lnTo>
                  <a:pt x="819700" y="330200"/>
                </a:lnTo>
                <a:lnTo>
                  <a:pt x="841225" y="342900"/>
                </a:lnTo>
                <a:lnTo>
                  <a:pt x="605405" y="342900"/>
                </a:lnTo>
                <a:lnTo>
                  <a:pt x="586910" y="355600"/>
                </a:lnTo>
                <a:lnTo>
                  <a:pt x="587054" y="355600"/>
                </a:lnTo>
                <a:lnTo>
                  <a:pt x="597431" y="368300"/>
                </a:lnTo>
                <a:lnTo>
                  <a:pt x="608314" y="368300"/>
                </a:lnTo>
                <a:lnTo>
                  <a:pt x="618440" y="381000"/>
                </a:lnTo>
                <a:lnTo>
                  <a:pt x="888634" y="381000"/>
                </a:lnTo>
                <a:lnTo>
                  <a:pt x="901577" y="393700"/>
                </a:lnTo>
                <a:lnTo>
                  <a:pt x="735014" y="393700"/>
                </a:lnTo>
                <a:lnTo>
                  <a:pt x="723935" y="406400"/>
                </a:lnTo>
                <a:lnTo>
                  <a:pt x="582597" y="406400"/>
                </a:lnTo>
                <a:lnTo>
                  <a:pt x="584454" y="410140"/>
                </a:lnTo>
                <a:lnTo>
                  <a:pt x="585394" y="419100"/>
                </a:lnTo>
                <a:lnTo>
                  <a:pt x="475889" y="419100"/>
                </a:lnTo>
                <a:lnTo>
                  <a:pt x="465024" y="431800"/>
                </a:lnTo>
                <a:lnTo>
                  <a:pt x="469145" y="431800"/>
                </a:lnTo>
                <a:lnTo>
                  <a:pt x="479132" y="444500"/>
                </a:lnTo>
                <a:lnTo>
                  <a:pt x="503832" y="444500"/>
                </a:lnTo>
                <a:lnTo>
                  <a:pt x="514076" y="457200"/>
                </a:lnTo>
                <a:lnTo>
                  <a:pt x="524081" y="457200"/>
                </a:lnTo>
                <a:lnTo>
                  <a:pt x="533451" y="469900"/>
                </a:lnTo>
                <a:lnTo>
                  <a:pt x="602722" y="469900"/>
                </a:lnTo>
                <a:lnTo>
                  <a:pt x="593642" y="482600"/>
                </a:lnTo>
                <a:lnTo>
                  <a:pt x="455641" y="482600"/>
                </a:lnTo>
                <a:lnTo>
                  <a:pt x="465403" y="495300"/>
                </a:lnTo>
                <a:lnTo>
                  <a:pt x="368856" y="495300"/>
                </a:lnTo>
                <a:lnTo>
                  <a:pt x="380482" y="508000"/>
                </a:lnTo>
                <a:lnTo>
                  <a:pt x="400875" y="508000"/>
                </a:lnTo>
                <a:lnTo>
                  <a:pt x="406875" y="513658"/>
                </a:lnTo>
                <a:lnTo>
                  <a:pt x="408583" y="520700"/>
                </a:lnTo>
                <a:lnTo>
                  <a:pt x="558640" y="520700"/>
                </a:lnTo>
                <a:lnTo>
                  <a:pt x="550166" y="533400"/>
                </a:lnTo>
                <a:lnTo>
                  <a:pt x="282375" y="533400"/>
                </a:lnTo>
                <a:lnTo>
                  <a:pt x="270684" y="546100"/>
                </a:lnTo>
                <a:lnTo>
                  <a:pt x="261759" y="558800"/>
                </a:lnTo>
                <a:lnTo>
                  <a:pt x="255608" y="571500"/>
                </a:lnTo>
                <a:lnTo>
                  <a:pt x="252245" y="584200"/>
                </a:lnTo>
                <a:lnTo>
                  <a:pt x="512896" y="584200"/>
                </a:lnTo>
                <a:lnTo>
                  <a:pt x="519735" y="596900"/>
                </a:lnTo>
                <a:lnTo>
                  <a:pt x="521784" y="596900"/>
                </a:lnTo>
                <a:lnTo>
                  <a:pt x="521879" y="609600"/>
                </a:lnTo>
                <a:lnTo>
                  <a:pt x="519704" y="609600"/>
                </a:lnTo>
                <a:lnTo>
                  <a:pt x="515894" y="622300"/>
                </a:lnTo>
                <a:close/>
              </a:path>
              <a:path w="1635759" h="1714500">
                <a:moveTo>
                  <a:pt x="888634" y="381000"/>
                </a:moveTo>
                <a:lnTo>
                  <a:pt x="645399" y="381000"/>
                </a:lnTo>
                <a:lnTo>
                  <a:pt x="656550" y="368300"/>
                </a:lnTo>
                <a:lnTo>
                  <a:pt x="650601" y="368300"/>
                </a:lnTo>
                <a:lnTo>
                  <a:pt x="643730" y="355600"/>
                </a:lnTo>
                <a:lnTo>
                  <a:pt x="642718" y="342900"/>
                </a:lnTo>
                <a:lnTo>
                  <a:pt x="841225" y="342900"/>
                </a:lnTo>
                <a:lnTo>
                  <a:pt x="862750" y="355600"/>
                </a:lnTo>
                <a:lnTo>
                  <a:pt x="888634" y="381000"/>
                </a:lnTo>
                <a:close/>
              </a:path>
              <a:path w="1635759" h="1714500">
                <a:moveTo>
                  <a:pt x="617223" y="1676400"/>
                </a:moveTo>
                <a:lnTo>
                  <a:pt x="292395" y="1676400"/>
                </a:lnTo>
                <a:lnTo>
                  <a:pt x="290019" y="1663700"/>
                </a:lnTo>
                <a:lnTo>
                  <a:pt x="275838" y="1612900"/>
                </a:lnTo>
                <a:lnTo>
                  <a:pt x="270766" y="1562100"/>
                </a:lnTo>
                <a:lnTo>
                  <a:pt x="272480" y="1511300"/>
                </a:lnTo>
                <a:lnTo>
                  <a:pt x="278656" y="1460500"/>
                </a:lnTo>
                <a:lnTo>
                  <a:pt x="286972" y="1422400"/>
                </a:lnTo>
                <a:lnTo>
                  <a:pt x="295104" y="1384300"/>
                </a:lnTo>
                <a:lnTo>
                  <a:pt x="307889" y="1346200"/>
                </a:lnTo>
                <a:lnTo>
                  <a:pt x="325165" y="1308100"/>
                </a:lnTo>
                <a:lnTo>
                  <a:pt x="347565" y="1257300"/>
                </a:lnTo>
                <a:lnTo>
                  <a:pt x="375723" y="1219200"/>
                </a:lnTo>
                <a:lnTo>
                  <a:pt x="410272" y="1181100"/>
                </a:lnTo>
                <a:lnTo>
                  <a:pt x="451844" y="1143000"/>
                </a:lnTo>
                <a:lnTo>
                  <a:pt x="494328" y="1104900"/>
                </a:lnTo>
                <a:lnTo>
                  <a:pt x="539161" y="1079500"/>
                </a:lnTo>
                <a:lnTo>
                  <a:pt x="631692" y="1028700"/>
                </a:lnTo>
                <a:lnTo>
                  <a:pt x="651220" y="1016000"/>
                </a:lnTo>
                <a:lnTo>
                  <a:pt x="660961" y="1016000"/>
                </a:lnTo>
                <a:lnTo>
                  <a:pt x="670673" y="1003300"/>
                </a:lnTo>
                <a:lnTo>
                  <a:pt x="714115" y="990600"/>
                </a:lnTo>
                <a:lnTo>
                  <a:pt x="756555" y="965200"/>
                </a:lnTo>
                <a:lnTo>
                  <a:pt x="797242" y="939800"/>
                </a:lnTo>
                <a:lnTo>
                  <a:pt x="835428" y="914400"/>
                </a:lnTo>
                <a:lnTo>
                  <a:pt x="870365" y="876300"/>
                </a:lnTo>
                <a:lnTo>
                  <a:pt x="901305" y="850900"/>
                </a:lnTo>
                <a:lnTo>
                  <a:pt x="927499" y="812800"/>
                </a:lnTo>
                <a:lnTo>
                  <a:pt x="948198" y="787400"/>
                </a:lnTo>
                <a:lnTo>
                  <a:pt x="962654" y="749300"/>
                </a:lnTo>
                <a:lnTo>
                  <a:pt x="970119" y="698500"/>
                </a:lnTo>
                <a:lnTo>
                  <a:pt x="969845" y="660400"/>
                </a:lnTo>
                <a:lnTo>
                  <a:pt x="961316" y="609600"/>
                </a:lnTo>
                <a:lnTo>
                  <a:pt x="945665" y="558800"/>
                </a:lnTo>
                <a:lnTo>
                  <a:pt x="923276" y="508000"/>
                </a:lnTo>
                <a:lnTo>
                  <a:pt x="894538" y="469900"/>
                </a:lnTo>
                <a:lnTo>
                  <a:pt x="859837" y="431800"/>
                </a:lnTo>
                <a:lnTo>
                  <a:pt x="819561" y="406400"/>
                </a:lnTo>
                <a:lnTo>
                  <a:pt x="808378" y="406400"/>
                </a:lnTo>
                <a:lnTo>
                  <a:pt x="794788" y="393700"/>
                </a:lnTo>
                <a:lnTo>
                  <a:pt x="901577" y="393700"/>
                </a:lnTo>
                <a:lnTo>
                  <a:pt x="932949" y="419100"/>
                </a:lnTo>
                <a:lnTo>
                  <a:pt x="960900" y="457200"/>
                </a:lnTo>
                <a:lnTo>
                  <a:pt x="984941" y="495300"/>
                </a:lnTo>
                <a:lnTo>
                  <a:pt x="1019340" y="584200"/>
                </a:lnTo>
                <a:lnTo>
                  <a:pt x="1028720" y="635000"/>
                </a:lnTo>
                <a:lnTo>
                  <a:pt x="1032237" y="673100"/>
                </a:lnTo>
                <a:lnTo>
                  <a:pt x="1029402" y="723900"/>
                </a:lnTo>
                <a:lnTo>
                  <a:pt x="1019726" y="774700"/>
                </a:lnTo>
                <a:lnTo>
                  <a:pt x="1002720" y="812800"/>
                </a:lnTo>
                <a:lnTo>
                  <a:pt x="977897" y="850900"/>
                </a:lnTo>
                <a:lnTo>
                  <a:pt x="947704" y="889000"/>
                </a:lnTo>
                <a:lnTo>
                  <a:pt x="914217" y="927100"/>
                </a:lnTo>
                <a:lnTo>
                  <a:pt x="877959" y="952500"/>
                </a:lnTo>
                <a:lnTo>
                  <a:pt x="839450" y="977900"/>
                </a:lnTo>
                <a:lnTo>
                  <a:pt x="799214" y="1003300"/>
                </a:lnTo>
                <a:lnTo>
                  <a:pt x="673357" y="1079500"/>
                </a:lnTo>
                <a:lnTo>
                  <a:pt x="602023" y="1117600"/>
                </a:lnTo>
                <a:lnTo>
                  <a:pt x="532319" y="1155700"/>
                </a:lnTo>
                <a:lnTo>
                  <a:pt x="490976" y="1193800"/>
                </a:lnTo>
                <a:lnTo>
                  <a:pt x="454760" y="1219200"/>
                </a:lnTo>
                <a:lnTo>
                  <a:pt x="423724" y="1257300"/>
                </a:lnTo>
                <a:lnTo>
                  <a:pt x="397918" y="1308100"/>
                </a:lnTo>
                <a:lnTo>
                  <a:pt x="377397" y="1346200"/>
                </a:lnTo>
                <a:lnTo>
                  <a:pt x="362838" y="1384300"/>
                </a:lnTo>
                <a:lnTo>
                  <a:pt x="351752" y="1435100"/>
                </a:lnTo>
                <a:lnTo>
                  <a:pt x="344167" y="1473200"/>
                </a:lnTo>
                <a:lnTo>
                  <a:pt x="340114" y="1511300"/>
                </a:lnTo>
                <a:lnTo>
                  <a:pt x="339331" y="1536700"/>
                </a:lnTo>
                <a:lnTo>
                  <a:pt x="339417" y="1549400"/>
                </a:lnTo>
                <a:lnTo>
                  <a:pt x="340076" y="1574800"/>
                </a:lnTo>
                <a:lnTo>
                  <a:pt x="341012" y="1600200"/>
                </a:lnTo>
                <a:lnTo>
                  <a:pt x="341671" y="1612900"/>
                </a:lnTo>
                <a:lnTo>
                  <a:pt x="342247" y="1625600"/>
                </a:lnTo>
                <a:lnTo>
                  <a:pt x="342652" y="1638300"/>
                </a:lnTo>
                <a:lnTo>
                  <a:pt x="342798" y="1663700"/>
                </a:lnTo>
                <a:lnTo>
                  <a:pt x="624966" y="1663700"/>
                </a:lnTo>
                <a:lnTo>
                  <a:pt x="617223" y="1676400"/>
                </a:lnTo>
                <a:close/>
              </a:path>
              <a:path w="1635759" h="1714500">
                <a:moveTo>
                  <a:pt x="584454" y="410140"/>
                </a:moveTo>
                <a:lnTo>
                  <a:pt x="582597" y="406400"/>
                </a:lnTo>
                <a:lnTo>
                  <a:pt x="584061" y="406400"/>
                </a:lnTo>
                <a:lnTo>
                  <a:pt x="584454" y="410140"/>
                </a:lnTo>
                <a:close/>
              </a:path>
              <a:path w="1635759" h="1714500">
                <a:moveTo>
                  <a:pt x="602722" y="469900"/>
                </a:moveTo>
                <a:lnTo>
                  <a:pt x="533451" y="469900"/>
                </a:lnTo>
                <a:lnTo>
                  <a:pt x="539166" y="457200"/>
                </a:lnTo>
                <a:lnTo>
                  <a:pt x="545049" y="457200"/>
                </a:lnTo>
                <a:lnTo>
                  <a:pt x="551134" y="444500"/>
                </a:lnTo>
                <a:lnTo>
                  <a:pt x="539720" y="444500"/>
                </a:lnTo>
                <a:lnTo>
                  <a:pt x="533130" y="431800"/>
                </a:lnTo>
                <a:lnTo>
                  <a:pt x="504453" y="431800"/>
                </a:lnTo>
                <a:lnTo>
                  <a:pt x="496985" y="419100"/>
                </a:lnTo>
                <a:lnTo>
                  <a:pt x="588902" y="419100"/>
                </a:lnTo>
                <a:lnTo>
                  <a:pt x="584454" y="410140"/>
                </a:lnTo>
                <a:lnTo>
                  <a:pt x="584061" y="406400"/>
                </a:lnTo>
                <a:lnTo>
                  <a:pt x="697701" y="406400"/>
                </a:lnTo>
                <a:lnTo>
                  <a:pt x="671872" y="419100"/>
                </a:lnTo>
                <a:lnTo>
                  <a:pt x="646540" y="444500"/>
                </a:lnTo>
                <a:lnTo>
                  <a:pt x="621797" y="457200"/>
                </a:lnTo>
                <a:lnTo>
                  <a:pt x="602722" y="469900"/>
                </a:lnTo>
                <a:close/>
              </a:path>
              <a:path w="1635759" h="1714500">
                <a:moveTo>
                  <a:pt x="1514008" y="482600"/>
                </a:moveTo>
                <a:lnTo>
                  <a:pt x="1481508" y="482600"/>
                </a:lnTo>
                <a:lnTo>
                  <a:pt x="1486366" y="469900"/>
                </a:lnTo>
                <a:lnTo>
                  <a:pt x="1510174" y="469900"/>
                </a:lnTo>
                <a:lnTo>
                  <a:pt x="1514008" y="482600"/>
                </a:lnTo>
                <a:close/>
              </a:path>
              <a:path w="1635759" h="1714500">
                <a:moveTo>
                  <a:pt x="558640" y="520700"/>
                </a:moveTo>
                <a:lnTo>
                  <a:pt x="490158" y="520700"/>
                </a:lnTo>
                <a:lnTo>
                  <a:pt x="493232" y="508000"/>
                </a:lnTo>
                <a:lnTo>
                  <a:pt x="499946" y="508000"/>
                </a:lnTo>
                <a:lnTo>
                  <a:pt x="492931" y="495300"/>
                </a:lnTo>
                <a:lnTo>
                  <a:pt x="473149" y="495300"/>
                </a:lnTo>
                <a:lnTo>
                  <a:pt x="467177" y="482600"/>
                </a:lnTo>
                <a:lnTo>
                  <a:pt x="593642" y="482600"/>
                </a:lnTo>
                <a:lnTo>
                  <a:pt x="584563" y="495300"/>
                </a:lnTo>
                <a:lnTo>
                  <a:pt x="567114" y="508000"/>
                </a:lnTo>
                <a:lnTo>
                  <a:pt x="558640" y="520700"/>
                </a:lnTo>
                <a:close/>
              </a:path>
              <a:path w="1635759" h="1714500">
                <a:moveTo>
                  <a:pt x="386921" y="508000"/>
                </a:moveTo>
                <a:lnTo>
                  <a:pt x="380482" y="508000"/>
                </a:lnTo>
                <a:lnTo>
                  <a:pt x="368856" y="495300"/>
                </a:lnTo>
                <a:lnTo>
                  <a:pt x="372497" y="495300"/>
                </a:lnTo>
                <a:lnTo>
                  <a:pt x="386921" y="508000"/>
                </a:lnTo>
                <a:close/>
              </a:path>
              <a:path w="1635759" h="1714500">
                <a:moveTo>
                  <a:pt x="490158" y="520700"/>
                </a:moveTo>
                <a:lnTo>
                  <a:pt x="414341" y="520700"/>
                </a:lnTo>
                <a:lnTo>
                  <a:pt x="406875" y="513658"/>
                </a:lnTo>
                <a:lnTo>
                  <a:pt x="405502" y="508000"/>
                </a:lnTo>
                <a:lnTo>
                  <a:pt x="386921" y="508000"/>
                </a:lnTo>
                <a:lnTo>
                  <a:pt x="372497" y="495300"/>
                </a:lnTo>
                <a:lnTo>
                  <a:pt x="474663" y="495300"/>
                </a:lnTo>
                <a:lnTo>
                  <a:pt x="483041" y="508000"/>
                </a:lnTo>
                <a:lnTo>
                  <a:pt x="490158" y="520700"/>
                </a:lnTo>
                <a:close/>
              </a:path>
              <a:path w="1635759" h="1714500">
                <a:moveTo>
                  <a:pt x="1632279" y="787400"/>
                </a:moveTo>
                <a:lnTo>
                  <a:pt x="1569867" y="787400"/>
                </a:lnTo>
                <a:lnTo>
                  <a:pt x="1573862" y="736600"/>
                </a:lnTo>
                <a:lnTo>
                  <a:pt x="1573037" y="685800"/>
                </a:lnTo>
                <a:lnTo>
                  <a:pt x="1567429" y="635000"/>
                </a:lnTo>
                <a:lnTo>
                  <a:pt x="1557071" y="596900"/>
                </a:lnTo>
                <a:lnTo>
                  <a:pt x="1541998" y="546100"/>
                </a:lnTo>
                <a:lnTo>
                  <a:pt x="1522243" y="495300"/>
                </a:lnTo>
                <a:lnTo>
                  <a:pt x="1584782" y="495300"/>
                </a:lnTo>
                <a:lnTo>
                  <a:pt x="1599316" y="533400"/>
                </a:lnTo>
                <a:lnTo>
                  <a:pt x="1614530" y="584200"/>
                </a:lnTo>
                <a:lnTo>
                  <a:pt x="1625596" y="622300"/>
                </a:lnTo>
                <a:lnTo>
                  <a:pt x="1632530" y="673100"/>
                </a:lnTo>
                <a:lnTo>
                  <a:pt x="1635348" y="723900"/>
                </a:lnTo>
                <a:lnTo>
                  <a:pt x="1634067" y="774700"/>
                </a:lnTo>
                <a:lnTo>
                  <a:pt x="1632279" y="787400"/>
                </a:lnTo>
                <a:close/>
              </a:path>
              <a:path w="1635759" h="1714500">
                <a:moveTo>
                  <a:pt x="414341" y="520700"/>
                </a:moveTo>
                <a:lnTo>
                  <a:pt x="408583" y="520700"/>
                </a:lnTo>
                <a:lnTo>
                  <a:pt x="406875" y="513658"/>
                </a:lnTo>
                <a:lnTo>
                  <a:pt x="414341" y="520700"/>
                </a:lnTo>
                <a:close/>
              </a:path>
              <a:path w="1635759" h="1714500">
                <a:moveTo>
                  <a:pt x="505321" y="584200"/>
                </a:moveTo>
                <a:lnTo>
                  <a:pt x="273347" y="584200"/>
                </a:lnTo>
                <a:lnTo>
                  <a:pt x="294644" y="571500"/>
                </a:lnTo>
                <a:lnTo>
                  <a:pt x="325379" y="571500"/>
                </a:lnTo>
                <a:lnTo>
                  <a:pt x="314009" y="558800"/>
                </a:lnTo>
                <a:lnTo>
                  <a:pt x="302777" y="558800"/>
                </a:lnTo>
                <a:lnTo>
                  <a:pt x="291842" y="546100"/>
                </a:lnTo>
                <a:lnTo>
                  <a:pt x="287127" y="546100"/>
                </a:lnTo>
                <a:lnTo>
                  <a:pt x="284393" y="533400"/>
                </a:lnTo>
                <a:lnTo>
                  <a:pt x="550166" y="533400"/>
                </a:lnTo>
                <a:lnTo>
                  <a:pt x="539295" y="546100"/>
                </a:lnTo>
                <a:lnTo>
                  <a:pt x="528227" y="558800"/>
                </a:lnTo>
                <a:lnTo>
                  <a:pt x="516917" y="571500"/>
                </a:lnTo>
                <a:lnTo>
                  <a:pt x="505321" y="584200"/>
                </a:lnTo>
                <a:close/>
              </a:path>
              <a:path w="1635759" h="1714500">
                <a:moveTo>
                  <a:pt x="1516813" y="673100"/>
                </a:moveTo>
                <a:lnTo>
                  <a:pt x="1462386" y="673100"/>
                </a:lnTo>
                <a:lnTo>
                  <a:pt x="1464762" y="660400"/>
                </a:lnTo>
                <a:lnTo>
                  <a:pt x="1476418" y="647700"/>
                </a:lnTo>
                <a:lnTo>
                  <a:pt x="1487058" y="635000"/>
                </a:lnTo>
                <a:lnTo>
                  <a:pt x="1496752" y="609600"/>
                </a:lnTo>
                <a:lnTo>
                  <a:pt x="1505572" y="596900"/>
                </a:lnTo>
                <a:lnTo>
                  <a:pt x="1509652" y="584200"/>
                </a:lnTo>
                <a:lnTo>
                  <a:pt x="1541491" y="584200"/>
                </a:lnTo>
                <a:lnTo>
                  <a:pt x="1549626" y="596900"/>
                </a:lnTo>
                <a:lnTo>
                  <a:pt x="1549940" y="609600"/>
                </a:lnTo>
                <a:lnTo>
                  <a:pt x="1546464" y="622300"/>
                </a:lnTo>
                <a:lnTo>
                  <a:pt x="1537227" y="635000"/>
                </a:lnTo>
                <a:lnTo>
                  <a:pt x="1527366" y="660400"/>
                </a:lnTo>
                <a:lnTo>
                  <a:pt x="1516813" y="673100"/>
                </a:lnTo>
                <a:close/>
              </a:path>
              <a:path w="1635759" h="1714500">
                <a:moveTo>
                  <a:pt x="292498" y="635000"/>
                </a:moveTo>
                <a:lnTo>
                  <a:pt x="223851" y="635000"/>
                </a:lnTo>
                <a:lnTo>
                  <a:pt x="221066" y="622300"/>
                </a:lnTo>
                <a:lnTo>
                  <a:pt x="331126" y="622300"/>
                </a:lnTo>
                <a:lnTo>
                  <a:pt x="292498" y="635000"/>
                </a:lnTo>
                <a:close/>
              </a:path>
              <a:path w="1635759" h="1714500">
                <a:moveTo>
                  <a:pt x="481649" y="635000"/>
                </a:moveTo>
                <a:lnTo>
                  <a:pt x="408514" y="635000"/>
                </a:lnTo>
                <a:lnTo>
                  <a:pt x="400033" y="622300"/>
                </a:lnTo>
                <a:lnTo>
                  <a:pt x="500215" y="622300"/>
                </a:lnTo>
                <a:lnTo>
                  <a:pt x="481649" y="635000"/>
                </a:lnTo>
                <a:close/>
              </a:path>
              <a:path w="1635759" h="1714500">
                <a:moveTo>
                  <a:pt x="1475109" y="914400"/>
                </a:moveTo>
                <a:lnTo>
                  <a:pt x="1403868" y="914400"/>
                </a:lnTo>
                <a:lnTo>
                  <a:pt x="1409086" y="901700"/>
                </a:lnTo>
                <a:lnTo>
                  <a:pt x="1411606" y="901700"/>
                </a:lnTo>
                <a:lnTo>
                  <a:pt x="1471558" y="850900"/>
                </a:lnTo>
                <a:lnTo>
                  <a:pt x="1501633" y="812800"/>
                </a:lnTo>
                <a:lnTo>
                  <a:pt x="1541347" y="787400"/>
                </a:lnTo>
                <a:lnTo>
                  <a:pt x="1547344" y="774700"/>
                </a:lnTo>
                <a:lnTo>
                  <a:pt x="1559835" y="774700"/>
                </a:lnTo>
                <a:lnTo>
                  <a:pt x="1565813" y="787400"/>
                </a:lnTo>
                <a:lnTo>
                  <a:pt x="1632279" y="787400"/>
                </a:lnTo>
                <a:lnTo>
                  <a:pt x="1628703" y="812800"/>
                </a:lnTo>
                <a:lnTo>
                  <a:pt x="1626346" y="825500"/>
                </a:lnTo>
                <a:lnTo>
                  <a:pt x="1563990" y="825500"/>
                </a:lnTo>
                <a:lnTo>
                  <a:pt x="1533869" y="850900"/>
                </a:lnTo>
                <a:lnTo>
                  <a:pt x="1475109" y="914400"/>
                </a:lnTo>
                <a:close/>
              </a:path>
              <a:path w="1635759" h="1714500">
                <a:moveTo>
                  <a:pt x="1511209" y="1054100"/>
                </a:moveTo>
                <a:lnTo>
                  <a:pt x="1324467" y="1054100"/>
                </a:lnTo>
                <a:lnTo>
                  <a:pt x="1332004" y="1041400"/>
                </a:lnTo>
                <a:lnTo>
                  <a:pt x="1346689" y="1041400"/>
                </a:lnTo>
                <a:lnTo>
                  <a:pt x="1361520" y="1028700"/>
                </a:lnTo>
                <a:lnTo>
                  <a:pt x="1375855" y="1028700"/>
                </a:lnTo>
                <a:lnTo>
                  <a:pt x="1389792" y="1016000"/>
                </a:lnTo>
                <a:lnTo>
                  <a:pt x="1403428" y="1016000"/>
                </a:lnTo>
                <a:lnTo>
                  <a:pt x="1408105" y="1003300"/>
                </a:lnTo>
                <a:lnTo>
                  <a:pt x="1418760" y="1003300"/>
                </a:lnTo>
                <a:lnTo>
                  <a:pt x="1458855" y="965200"/>
                </a:lnTo>
                <a:lnTo>
                  <a:pt x="1493295" y="939800"/>
                </a:lnTo>
                <a:lnTo>
                  <a:pt x="1522629" y="914400"/>
                </a:lnTo>
                <a:lnTo>
                  <a:pt x="1547407" y="876300"/>
                </a:lnTo>
                <a:lnTo>
                  <a:pt x="1560593" y="838200"/>
                </a:lnTo>
                <a:lnTo>
                  <a:pt x="1563990" y="825500"/>
                </a:lnTo>
                <a:lnTo>
                  <a:pt x="1626346" y="825500"/>
                </a:lnTo>
                <a:lnTo>
                  <a:pt x="1619273" y="863600"/>
                </a:lnTo>
                <a:lnTo>
                  <a:pt x="1605792" y="901700"/>
                </a:lnTo>
                <a:lnTo>
                  <a:pt x="1588277" y="952500"/>
                </a:lnTo>
                <a:lnTo>
                  <a:pt x="1566743" y="990600"/>
                </a:lnTo>
                <a:lnTo>
                  <a:pt x="1541209" y="1028700"/>
                </a:lnTo>
                <a:lnTo>
                  <a:pt x="1511209" y="1054100"/>
                </a:lnTo>
                <a:close/>
              </a:path>
              <a:path w="1635759" h="1714500">
                <a:moveTo>
                  <a:pt x="771654" y="1612900"/>
                </a:moveTo>
                <a:lnTo>
                  <a:pt x="598612" y="1612900"/>
                </a:lnTo>
                <a:lnTo>
                  <a:pt x="599475" y="1587500"/>
                </a:lnTo>
                <a:lnTo>
                  <a:pt x="601614" y="1536700"/>
                </a:lnTo>
                <a:lnTo>
                  <a:pt x="605903" y="1498600"/>
                </a:lnTo>
                <a:lnTo>
                  <a:pt x="614415" y="1447800"/>
                </a:lnTo>
                <a:lnTo>
                  <a:pt x="629222" y="1409700"/>
                </a:lnTo>
                <a:lnTo>
                  <a:pt x="652397" y="1371600"/>
                </a:lnTo>
                <a:lnTo>
                  <a:pt x="686011" y="1333500"/>
                </a:lnTo>
                <a:lnTo>
                  <a:pt x="725573" y="1308100"/>
                </a:lnTo>
                <a:lnTo>
                  <a:pt x="767493" y="1282700"/>
                </a:lnTo>
                <a:lnTo>
                  <a:pt x="899395" y="1244600"/>
                </a:lnTo>
                <a:lnTo>
                  <a:pt x="908063" y="1231900"/>
                </a:lnTo>
                <a:lnTo>
                  <a:pt x="933869" y="1231900"/>
                </a:lnTo>
                <a:lnTo>
                  <a:pt x="950376" y="1219200"/>
                </a:lnTo>
                <a:lnTo>
                  <a:pt x="988660" y="1219200"/>
                </a:lnTo>
                <a:lnTo>
                  <a:pt x="1026401" y="1193800"/>
                </a:lnTo>
                <a:lnTo>
                  <a:pt x="1040451" y="1193800"/>
                </a:lnTo>
                <a:lnTo>
                  <a:pt x="1085226" y="1168400"/>
                </a:lnTo>
                <a:lnTo>
                  <a:pt x="1127165" y="1143000"/>
                </a:lnTo>
                <a:lnTo>
                  <a:pt x="1166239" y="1117600"/>
                </a:lnTo>
                <a:lnTo>
                  <a:pt x="1202417" y="1092200"/>
                </a:lnTo>
                <a:lnTo>
                  <a:pt x="1235669" y="1054100"/>
                </a:lnTo>
                <a:lnTo>
                  <a:pt x="1265966" y="1028700"/>
                </a:lnTo>
                <a:lnTo>
                  <a:pt x="1293277" y="990600"/>
                </a:lnTo>
                <a:lnTo>
                  <a:pt x="1317571" y="939800"/>
                </a:lnTo>
                <a:lnTo>
                  <a:pt x="1440146" y="939800"/>
                </a:lnTo>
                <a:lnTo>
                  <a:pt x="1433945" y="952500"/>
                </a:lnTo>
                <a:lnTo>
                  <a:pt x="1427679" y="952500"/>
                </a:lnTo>
                <a:lnTo>
                  <a:pt x="1421293" y="965200"/>
                </a:lnTo>
                <a:lnTo>
                  <a:pt x="1401495" y="977900"/>
                </a:lnTo>
                <a:lnTo>
                  <a:pt x="1380826" y="1003300"/>
                </a:lnTo>
                <a:lnTo>
                  <a:pt x="1358747" y="1016000"/>
                </a:lnTo>
                <a:lnTo>
                  <a:pt x="1334720" y="1028700"/>
                </a:lnTo>
                <a:lnTo>
                  <a:pt x="1331401" y="1041400"/>
                </a:lnTo>
                <a:lnTo>
                  <a:pt x="1327962" y="1041400"/>
                </a:lnTo>
                <a:lnTo>
                  <a:pt x="1324467" y="1054100"/>
                </a:lnTo>
                <a:lnTo>
                  <a:pt x="1511209" y="1054100"/>
                </a:lnTo>
                <a:lnTo>
                  <a:pt x="1477802" y="1092200"/>
                </a:lnTo>
                <a:lnTo>
                  <a:pt x="1441223" y="1117600"/>
                </a:lnTo>
                <a:lnTo>
                  <a:pt x="1302283" y="1117600"/>
                </a:lnTo>
                <a:lnTo>
                  <a:pt x="1288185" y="1130300"/>
                </a:lnTo>
                <a:lnTo>
                  <a:pt x="1273113" y="1130300"/>
                </a:lnTo>
                <a:lnTo>
                  <a:pt x="1257213" y="1143000"/>
                </a:lnTo>
                <a:lnTo>
                  <a:pt x="1236354" y="1143000"/>
                </a:lnTo>
                <a:lnTo>
                  <a:pt x="1233298" y="1152024"/>
                </a:lnTo>
                <a:lnTo>
                  <a:pt x="1227735" y="1155700"/>
                </a:lnTo>
                <a:lnTo>
                  <a:pt x="1380595" y="1155700"/>
                </a:lnTo>
                <a:lnTo>
                  <a:pt x="1359484" y="1168400"/>
                </a:lnTo>
                <a:lnTo>
                  <a:pt x="1314793" y="1193800"/>
                </a:lnTo>
                <a:lnTo>
                  <a:pt x="1263076" y="1206500"/>
                </a:lnTo>
                <a:lnTo>
                  <a:pt x="1214865" y="1219200"/>
                </a:lnTo>
                <a:lnTo>
                  <a:pt x="1169655" y="1231900"/>
                </a:lnTo>
                <a:lnTo>
                  <a:pt x="1126942" y="1244600"/>
                </a:lnTo>
                <a:lnTo>
                  <a:pt x="1078775" y="1244600"/>
                </a:lnTo>
                <a:lnTo>
                  <a:pt x="1071634" y="1257300"/>
                </a:lnTo>
                <a:lnTo>
                  <a:pt x="1058084" y="1257300"/>
                </a:lnTo>
                <a:lnTo>
                  <a:pt x="998947" y="1282700"/>
                </a:lnTo>
                <a:lnTo>
                  <a:pt x="968970" y="1282700"/>
                </a:lnTo>
                <a:lnTo>
                  <a:pt x="915330" y="1295400"/>
                </a:lnTo>
                <a:lnTo>
                  <a:pt x="907391" y="1308100"/>
                </a:lnTo>
                <a:lnTo>
                  <a:pt x="898019" y="1308100"/>
                </a:lnTo>
                <a:lnTo>
                  <a:pt x="884004" y="1333500"/>
                </a:lnTo>
                <a:lnTo>
                  <a:pt x="808427" y="1333500"/>
                </a:lnTo>
                <a:lnTo>
                  <a:pt x="798449" y="1346200"/>
                </a:lnTo>
                <a:lnTo>
                  <a:pt x="779650" y="1346200"/>
                </a:lnTo>
                <a:lnTo>
                  <a:pt x="739138" y="1371600"/>
                </a:lnTo>
                <a:lnTo>
                  <a:pt x="708392" y="1397000"/>
                </a:lnTo>
                <a:lnTo>
                  <a:pt x="686952" y="1435100"/>
                </a:lnTo>
                <a:lnTo>
                  <a:pt x="674356" y="1473200"/>
                </a:lnTo>
                <a:lnTo>
                  <a:pt x="672973" y="1473200"/>
                </a:lnTo>
                <a:lnTo>
                  <a:pt x="671779" y="1485900"/>
                </a:lnTo>
                <a:lnTo>
                  <a:pt x="742184" y="1485900"/>
                </a:lnTo>
                <a:lnTo>
                  <a:pt x="732114" y="1498600"/>
                </a:lnTo>
                <a:lnTo>
                  <a:pt x="719054" y="1511300"/>
                </a:lnTo>
                <a:lnTo>
                  <a:pt x="704935" y="1524000"/>
                </a:lnTo>
                <a:lnTo>
                  <a:pt x="689544" y="1536700"/>
                </a:lnTo>
                <a:lnTo>
                  <a:pt x="672665" y="1549400"/>
                </a:lnTo>
                <a:lnTo>
                  <a:pt x="664927" y="1549400"/>
                </a:lnTo>
                <a:lnTo>
                  <a:pt x="664510" y="1562100"/>
                </a:lnTo>
                <a:lnTo>
                  <a:pt x="664144" y="1574800"/>
                </a:lnTo>
                <a:lnTo>
                  <a:pt x="662897" y="1600200"/>
                </a:lnTo>
                <a:lnTo>
                  <a:pt x="788744" y="1600200"/>
                </a:lnTo>
                <a:lnTo>
                  <a:pt x="771654" y="1612900"/>
                </a:lnTo>
                <a:close/>
              </a:path>
              <a:path w="1635759" h="1714500">
                <a:moveTo>
                  <a:pt x="1380595" y="1155700"/>
                </a:moveTo>
                <a:lnTo>
                  <a:pt x="1232054" y="1155700"/>
                </a:lnTo>
                <a:lnTo>
                  <a:pt x="1233298" y="1152024"/>
                </a:lnTo>
                <a:lnTo>
                  <a:pt x="1246956" y="1143000"/>
                </a:lnTo>
                <a:lnTo>
                  <a:pt x="1264977" y="1143000"/>
                </a:lnTo>
                <a:lnTo>
                  <a:pt x="1282049" y="1130300"/>
                </a:lnTo>
                <a:lnTo>
                  <a:pt x="1311283" y="1130300"/>
                </a:lnTo>
                <a:lnTo>
                  <a:pt x="1317595" y="1117600"/>
                </a:lnTo>
                <a:lnTo>
                  <a:pt x="1441223" y="1117600"/>
                </a:lnTo>
                <a:lnTo>
                  <a:pt x="1401706" y="1143000"/>
                </a:lnTo>
                <a:lnTo>
                  <a:pt x="1380595" y="1155700"/>
                </a:lnTo>
                <a:close/>
              </a:path>
              <a:path w="1635759" h="1714500">
                <a:moveTo>
                  <a:pt x="1232054" y="1155700"/>
                </a:moveTo>
                <a:lnTo>
                  <a:pt x="1227735" y="1155700"/>
                </a:lnTo>
                <a:lnTo>
                  <a:pt x="1233298" y="1152024"/>
                </a:lnTo>
                <a:lnTo>
                  <a:pt x="1232054" y="1155700"/>
                </a:lnTo>
                <a:close/>
              </a:path>
              <a:path w="1635759" h="1714500">
                <a:moveTo>
                  <a:pt x="777028" y="1447800"/>
                </a:moveTo>
                <a:lnTo>
                  <a:pt x="718818" y="1447800"/>
                </a:lnTo>
                <a:lnTo>
                  <a:pt x="727349" y="1435100"/>
                </a:lnTo>
                <a:lnTo>
                  <a:pt x="739863" y="1422400"/>
                </a:lnTo>
                <a:lnTo>
                  <a:pt x="753609" y="1397000"/>
                </a:lnTo>
                <a:lnTo>
                  <a:pt x="768379" y="1397000"/>
                </a:lnTo>
                <a:lnTo>
                  <a:pt x="783962" y="1384300"/>
                </a:lnTo>
                <a:lnTo>
                  <a:pt x="798713" y="1384300"/>
                </a:lnTo>
                <a:lnTo>
                  <a:pt x="802818" y="1371600"/>
                </a:lnTo>
                <a:lnTo>
                  <a:pt x="807243" y="1358900"/>
                </a:lnTo>
                <a:lnTo>
                  <a:pt x="811980" y="1346200"/>
                </a:lnTo>
                <a:lnTo>
                  <a:pt x="813671" y="1346200"/>
                </a:lnTo>
                <a:lnTo>
                  <a:pt x="815940" y="1333500"/>
                </a:lnTo>
                <a:lnTo>
                  <a:pt x="884004" y="1333500"/>
                </a:lnTo>
                <a:lnTo>
                  <a:pt x="871489" y="1346200"/>
                </a:lnTo>
                <a:lnTo>
                  <a:pt x="860506" y="1371600"/>
                </a:lnTo>
                <a:lnTo>
                  <a:pt x="851092" y="1397000"/>
                </a:lnTo>
                <a:lnTo>
                  <a:pt x="839194" y="1435100"/>
                </a:lnTo>
                <a:lnTo>
                  <a:pt x="782642" y="1435100"/>
                </a:lnTo>
                <a:lnTo>
                  <a:pt x="777028" y="1447800"/>
                </a:lnTo>
                <a:close/>
              </a:path>
              <a:path w="1635759" h="1714500">
                <a:moveTo>
                  <a:pt x="814733" y="1536700"/>
                </a:moveTo>
                <a:lnTo>
                  <a:pt x="774696" y="1536700"/>
                </a:lnTo>
                <a:lnTo>
                  <a:pt x="774696" y="1524000"/>
                </a:lnTo>
                <a:lnTo>
                  <a:pt x="721861" y="1524000"/>
                </a:lnTo>
                <a:lnTo>
                  <a:pt x="734401" y="1511300"/>
                </a:lnTo>
                <a:lnTo>
                  <a:pt x="747900" y="1498600"/>
                </a:lnTo>
                <a:lnTo>
                  <a:pt x="762316" y="1485900"/>
                </a:lnTo>
                <a:lnTo>
                  <a:pt x="777607" y="1473200"/>
                </a:lnTo>
                <a:lnTo>
                  <a:pt x="778627" y="1460500"/>
                </a:lnTo>
                <a:lnTo>
                  <a:pt x="779809" y="1460500"/>
                </a:lnTo>
                <a:lnTo>
                  <a:pt x="781148" y="1447800"/>
                </a:lnTo>
                <a:lnTo>
                  <a:pt x="782642" y="1435100"/>
                </a:lnTo>
                <a:lnTo>
                  <a:pt x="839194" y="1435100"/>
                </a:lnTo>
                <a:lnTo>
                  <a:pt x="829096" y="1473200"/>
                </a:lnTo>
                <a:lnTo>
                  <a:pt x="820907" y="1511300"/>
                </a:lnTo>
                <a:lnTo>
                  <a:pt x="814733" y="1536700"/>
                </a:lnTo>
                <a:close/>
              </a:path>
              <a:path w="1635759" h="1714500">
                <a:moveTo>
                  <a:pt x="742184" y="1485900"/>
                </a:moveTo>
                <a:lnTo>
                  <a:pt x="678190" y="1485900"/>
                </a:lnTo>
                <a:lnTo>
                  <a:pt x="686066" y="1473200"/>
                </a:lnTo>
                <a:lnTo>
                  <a:pt x="694114" y="1460500"/>
                </a:lnTo>
                <a:lnTo>
                  <a:pt x="711288" y="1447800"/>
                </a:lnTo>
                <a:lnTo>
                  <a:pt x="771131" y="1447800"/>
                </a:lnTo>
                <a:lnTo>
                  <a:pt x="765143" y="1460500"/>
                </a:lnTo>
                <a:lnTo>
                  <a:pt x="750105" y="1473200"/>
                </a:lnTo>
                <a:lnTo>
                  <a:pt x="742184" y="1485900"/>
                </a:lnTo>
                <a:close/>
              </a:path>
              <a:path w="1635759" h="1714500">
                <a:moveTo>
                  <a:pt x="805404" y="1600200"/>
                </a:moveTo>
                <a:lnTo>
                  <a:pt x="668322" y="1600200"/>
                </a:lnTo>
                <a:lnTo>
                  <a:pt x="671767" y="1587500"/>
                </a:lnTo>
                <a:lnTo>
                  <a:pt x="677122" y="1587500"/>
                </a:lnTo>
                <a:lnTo>
                  <a:pt x="684373" y="1574800"/>
                </a:lnTo>
                <a:lnTo>
                  <a:pt x="693504" y="1562100"/>
                </a:lnTo>
                <a:lnTo>
                  <a:pt x="697423" y="1549400"/>
                </a:lnTo>
                <a:lnTo>
                  <a:pt x="704154" y="1536700"/>
                </a:lnTo>
                <a:lnTo>
                  <a:pt x="712649" y="1524000"/>
                </a:lnTo>
                <a:lnTo>
                  <a:pt x="774696" y="1524000"/>
                </a:lnTo>
                <a:lnTo>
                  <a:pt x="772389" y="1536700"/>
                </a:lnTo>
                <a:lnTo>
                  <a:pt x="819045" y="1536700"/>
                </a:lnTo>
                <a:lnTo>
                  <a:pt x="823213" y="1549400"/>
                </a:lnTo>
                <a:lnTo>
                  <a:pt x="838049" y="1549400"/>
                </a:lnTo>
                <a:lnTo>
                  <a:pt x="841060" y="1562100"/>
                </a:lnTo>
                <a:lnTo>
                  <a:pt x="839193" y="1574800"/>
                </a:lnTo>
                <a:lnTo>
                  <a:pt x="834591" y="1574800"/>
                </a:lnTo>
                <a:lnTo>
                  <a:pt x="820924" y="1587500"/>
                </a:lnTo>
                <a:lnTo>
                  <a:pt x="805404" y="1600200"/>
                </a:lnTo>
                <a:close/>
              </a:path>
              <a:path w="1635759" h="1714500">
                <a:moveTo>
                  <a:pt x="650940" y="1663700"/>
                </a:moveTo>
                <a:lnTo>
                  <a:pt x="389739" y="1663700"/>
                </a:lnTo>
                <a:lnTo>
                  <a:pt x="425410" y="1651000"/>
                </a:lnTo>
                <a:lnTo>
                  <a:pt x="460477" y="1651000"/>
                </a:lnTo>
                <a:lnTo>
                  <a:pt x="497721" y="1638300"/>
                </a:lnTo>
                <a:lnTo>
                  <a:pt x="537327" y="1638300"/>
                </a:lnTo>
                <a:lnTo>
                  <a:pt x="556825" y="1625600"/>
                </a:lnTo>
                <a:lnTo>
                  <a:pt x="580183" y="1625600"/>
                </a:lnTo>
                <a:lnTo>
                  <a:pt x="591718" y="1612900"/>
                </a:lnTo>
                <a:lnTo>
                  <a:pt x="740965" y="1612900"/>
                </a:lnTo>
                <a:lnTo>
                  <a:pt x="718977" y="1625600"/>
                </a:lnTo>
                <a:lnTo>
                  <a:pt x="650940" y="1663700"/>
                </a:lnTo>
                <a:close/>
              </a:path>
              <a:path w="1635759" h="1714500">
                <a:moveTo>
                  <a:pt x="556334" y="1689100"/>
                </a:moveTo>
                <a:lnTo>
                  <a:pt x="302887" y="1689100"/>
                </a:lnTo>
                <a:lnTo>
                  <a:pt x="296883" y="1676400"/>
                </a:lnTo>
                <a:lnTo>
                  <a:pt x="583452" y="1676400"/>
                </a:lnTo>
                <a:lnTo>
                  <a:pt x="556334" y="1689100"/>
                </a:lnTo>
                <a:close/>
              </a:path>
              <a:path w="1635759" h="1714500">
                <a:moveTo>
                  <a:pt x="509695" y="1701800"/>
                </a:moveTo>
                <a:lnTo>
                  <a:pt x="329829" y="1701800"/>
                </a:lnTo>
                <a:lnTo>
                  <a:pt x="315239" y="1689100"/>
                </a:lnTo>
                <a:lnTo>
                  <a:pt x="533269" y="1689100"/>
                </a:lnTo>
                <a:lnTo>
                  <a:pt x="509695" y="1701800"/>
                </a:lnTo>
                <a:close/>
              </a:path>
              <a:path w="1635759" h="1714500">
                <a:moveTo>
                  <a:pt x="404592" y="1714500"/>
                </a:moveTo>
                <a:lnTo>
                  <a:pt x="376165" y="1714500"/>
                </a:lnTo>
                <a:lnTo>
                  <a:pt x="360188" y="1701800"/>
                </a:lnTo>
                <a:lnTo>
                  <a:pt x="432710" y="1701800"/>
                </a:lnTo>
                <a:lnTo>
                  <a:pt x="404592" y="1714500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93750" y="6664055"/>
            <a:ext cx="543560" cy="586740"/>
          </a:xfrm>
          <a:custGeom>
            <a:avLst/>
            <a:gdLst/>
            <a:ahLst/>
            <a:cxnLst/>
            <a:rect l="l" t="t" r="r" b="b"/>
            <a:pathLst>
              <a:path w="543559" h="586740">
                <a:moveTo>
                  <a:pt x="507021" y="24130"/>
                </a:moveTo>
                <a:lnTo>
                  <a:pt x="221305" y="24130"/>
                </a:lnTo>
                <a:lnTo>
                  <a:pt x="285849" y="19050"/>
                </a:lnTo>
                <a:lnTo>
                  <a:pt x="413902" y="3810"/>
                </a:lnTo>
                <a:lnTo>
                  <a:pt x="446397" y="1270"/>
                </a:lnTo>
                <a:lnTo>
                  <a:pt x="478963" y="0"/>
                </a:lnTo>
                <a:lnTo>
                  <a:pt x="482873" y="0"/>
                </a:lnTo>
                <a:lnTo>
                  <a:pt x="491240" y="1270"/>
                </a:lnTo>
                <a:lnTo>
                  <a:pt x="498140" y="5080"/>
                </a:lnTo>
                <a:lnTo>
                  <a:pt x="503244" y="11430"/>
                </a:lnTo>
                <a:lnTo>
                  <a:pt x="506226" y="20320"/>
                </a:lnTo>
                <a:lnTo>
                  <a:pt x="507021" y="24130"/>
                </a:lnTo>
                <a:close/>
              </a:path>
              <a:path w="543559" h="586740">
                <a:moveTo>
                  <a:pt x="326195" y="137160"/>
                </a:moveTo>
                <a:lnTo>
                  <a:pt x="21687" y="137160"/>
                </a:lnTo>
                <a:lnTo>
                  <a:pt x="22586" y="134620"/>
                </a:lnTo>
                <a:lnTo>
                  <a:pt x="23761" y="133350"/>
                </a:lnTo>
                <a:lnTo>
                  <a:pt x="25239" y="132080"/>
                </a:lnTo>
                <a:lnTo>
                  <a:pt x="40331" y="115570"/>
                </a:lnTo>
                <a:lnTo>
                  <a:pt x="56240" y="101600"/>
                </a:lnTo>
                <a:lnTo>
                  <a:pt x="89056" y="73660"/>
                </a:lnTo>
                <a:lnTo>
                  <a:pt x="98847" y="66040"/>
                </a:lnTo>
                <a:lnTo>
                  <a:pt x="108672" y="57150"/>
                </a:lnTo>
                <a:lnTo>
                  <a:pt x="118397" y="49530"/>
                </a:lnTo>
                <a:lnTo>
                  <a:pt x="127892" y="40640"/>
                </a:lnTo>
                <a:lnTo>
                  <a:pt x="144605" y="29210"/>
                </a:lnTo>
                <a:lnTo>
                  <a:pt x="161835" y="24130"/>
                </a:lnTo>
                <a:lnTo>
                  <a:pt x="179311" y="22860"/>
                </a:lnTo>
                <a:lnTo>
                  <a:pt x="196763" y="22860"/>
                </a:lnTo>
                <a:lnTo>
                  <a:pt x="204715" y="24130"/>
                </a:lnTo>
                <a:lnTo>
                  <a:pt x="507021" y="24130"/>
                </a:lnTo>
                <a:lnTo>
                  <a:pt x="507816" y="27940"/>
                </a:lnTo>
                <a:lnTo>
                  <a:pt x="506320" y="35560"/>
                </a:lnTo>
                <a:lnTo>
                  <a:pt x="502523" y="41910"/>
                </a:lnTo>
                <a:lnTo>
                  <a:pt x="504296" y="43180"/>
                </a:lnTo>
                <a:lnTo>
                  <a:pt x="505836" y="45720"/>
                </a:lnTo>
                <a:lnTo>
                  <a:pt x="510023" y="52070"/>
                </a:lnTo>
                <a:lnTo>
                  <a:pt x="510620" y="57150"/>
                </a:lnTo>
                <a:lnTo>
                  <a:pt x="508722" y="62230"/>
                </a:lnTo>
                <a:lnTo>
                  <a:pt x="435513" y="62230"/>
                </a:lnTo>
                <a:lnTo>
                  <a:pt x="409779" y="64770"/>
                </a:lnTo>
                <a:lnTo>
                  <a:pt x="384324" y="68580"/>
                </a:lnTo>
                <a:lnTo>
                  <a:pt x="347732" y="72390"/>
                </a:lnTo>
                <a:lnTo>
                  <a:pt x="310717" y="77470"/>
                </a:lnTo>
                <a:lnTo>
                  <a:pt x="254822" y="81280"/>
                </a:lnTo>
                <a:lnTo>
                  <a:pt x="173083" y="81280"/>
                </a:lnTo>
                <a:lnTo>
                  <a:pt x="166625" y="82550"/>
                </a:lnTo>
                <a:lnTo>
                  <a:pt x="159905" y="86360"/>
                </a:lnTo>
                <a:lnTo>
                  <a:pt x="153154" y="91440"/>
                </a:lnTo>
                <a:lnTo>
                  <a:pt x="146600" y="96520"/>
                </a:lnTo>
                <a:lnTo>
                  <a:pt x="140445" y="101600"/>
                </a:lnTo>
                <a:lnTo>
                  <a:pt x="132173" y="106680"/>
                </a:lnTo>
                <a:lnTo>
                  <a:pt x="121430" y="115570"/>
                </a:lnTo>
                <a:lnTo>
                  <a:pt x="200887" y="115570"/>
                </a:lnTo>
                <a:lnTo>
                  <a:pt x="221630" y="118110"/>
                </a:lnTo>
                <a:lnTo>
                  <a:pt x="283209" y="128270"/>
                </a:lnTo>
                <a:lnTo>
                  <a:pt x="313454" y="134620"/>
                </a:lnTo>
                <a:lnTo>
                  <a:pt x="326195" y="137160"/>
                </a:lnTo>
                <a:close/>
              </a:path>
              <a:path w="543559" h="586740">
                <a:moveTo>
                  <a:pt x="443275" y="140970"/>
                </a:moveTo>
                <a:lnTo>
                  <a:pt x="351272" y="140970"/>
                </a:lnTo>
                <a:lnTo>
                  <a:pt x="359477" y="134620"/>
                </a:lnTo>
                <a:lnTo>
                  <a:pt x="367564" y="127000"/>
                </a:lnTo>
                <a:lnTo>
                  <a:pt x="375530" y="119380"/>
                </a:lnTo>
                <a:lnTo>
                  <a:pt x="389811" y="104140"/>
                </a:lnTo>
                <a:lnTo>
                  <a:pt x="396346" y="97790"/>
                </a:lnTo>
                <a:lnTo>
                  <a:pt x="402969" y="91440"/>
                </a:lnTo>
                <a:lnTo>
                  <a:pt x="409670" y="86360"/>
                </a:lnTo>
                <a:lnTo>
                  <a:pt x="412455" y="83820"/>
                </a:lnTo>
                <a:lnTo>
                  <a:pt x="429396" y="67310"/>
                </a:lnTo>
                <a:lnTo>
                  <a:pt x="435513" y="62230"/>
                </a:lnTo>
                <a:lnTo>
                  <a:pt x="508722" y="62230"/>
                </a:lnTo>
                <a:lnTo>
                  <a:pt x="505588" y="69850"/>
                </a:lnTo>
                <a:lnTo>
                  <a:pt x="501339" y="77470"/>
                </a:lnTo>
                <a:lnTo>
                  <a:pt x="495908" y="83820"/>
                </a:lnTo>
                <a:lnTo>
                  <a:pt x="489228" y="91440"/>
                </a:lnTo>
                <a:lnTo>
                  <a:pt x="489555" y="91440"/>
                </a:lnTo>
                <a:lnTo>
                  <a:pt x="489813" y="92710"/>
                </a:lnTo>
                <a:lnTo>
                  <a:pt x="490001" y="93980"/>
                </a:lnTo>
                <a:lnTo>
                  <a:pt x="494093" y="124460"/>
                </a:lnTo>
                <a:lnTo>
                  <a:pt x="494314" y="129540"/>
                </a:lnTo>
                <a:lnTo>
                  <a:pt x="447425" y="129540"/>
                </a:lnTo>
                <a:lnTo>
                  <a:pt x="443275" y="140970"/>
                </a:lnTo>
                <a:close/>
              </a:path>
              <a:path w="543559" h="586740">
                <a:moveTo>
                  <a:pt x="236190" y="82550"/>
                </a:moveTo>
                <a:lnTo>
                  <a:pt x="189113" y="82550"/>
                </a:lnTo>
                <a:lnTo>
                  <a:pt x="173083" y="81280"/>
                </a:lnTo>
                <a:lnTo>
                  <a:pt x="254822" y="81280"/>
                </a:lnTo>
                <a:lnTo>
                  <a:pt x="236190" y="82550"/>
                </a:lnTo>
                <a:close/>
              </a:path>
              <a:path w="543559" h="586740">
                <a:moveTo>
                  <a:pt x="200887" y="115570"/>
                </a:moveTo>
                <a:lnTo>
                  <a:pt x="121430" y="115570"/>
                </a:lnTo>
                <a:lnTo>
                  <a:pt x="154428" y="113030"/>
                </a:lnTo>
                <a:lnTo>
                  <a:pt x="172064" y="114300"/>
                </a:lnTo>
                <a:lnTo>
                  <a:pt x="190515" y="114300"/>
                </a:lnTo>
                <a:lnTo>
                  <a:pt x="200887" y="115570"/>
                </a:lnTo>
                <a:close/>
              </a:path>
              <a:path w="543559" h="586740">
                <a:moveTo>
                  <a:pt x="492719" y="233680"/>
                </a:moveTo>
                <a:lnTo>
                  <a:pt x="388844" y="233680"/>
                </a:lnTo>
                <a:lnTo>
                  <a:pt x="401628" y="219710"/>
                </a:lnTo>
                <a:lnTo>
                  <a:pt x="414085" y="207010"/>
                </a:lnTo>
                <a:lnTo>
                  <a:pt x="427467" y="195580"/>
                </a:lnTo>
                <a:lnTo>
                  <a:pt x="441855" y="182880"/>
                </a:lnTo>
                <a:lnTo>
                  <a:pt x="442583" y="170180"/>
                </a:lnTo>
                <a:lnTo>
                  <a:pt x="443671" y="157480"/>
                </a:lnTo>
                <a:lnTo>
                  <a:pt x="445244" y="143510"/>
                </a:lnTo>
                <a:lnTo>
                  <a:pt x="447425" y="129540"/>
                </a:lnTo>
                <a:lnTo>
                  <a:pt x="494314" y="129540"/>
                </a:lnTo>
                <a:lnTo>
                  <a:pt x="495309" y="152400"/>
                </a:lnTo>
                <a:lnTo>
                  <a:pt x="495195" y="168910"/>
                </a:lnTo>
                <a:lnTo>
                  <a:pt x="494971" y="182880"/>
                </a:lnTo>
                <a:lnTo>
                  <a:pt x="494851" y="187960"/>
                </a:lnTo>
                <a:lnTo>
                  <a:pt x="492719" y="233680"/>
                </a:lnTo>
                <a:close/>
              </a:path>
              <a:path w="543559" h="586740">
                <a:moveTo>
                  <a:pt x="171602" y="586740"/>
                </a:moveTo>
                <a:lnTo>
                  <a:pt x="118287" y="586740"/>
                </a:lnTo>
                <a:lnTo>
                  <a:pt x="96730" y="584200"/>
                </a:lnTo>
                <a:lnTo>
                  <a:pt x="56072" y="563880"/>
                </a:lnTo>
                <a:lnTo>
                  <a:pt x="48648" y="543560"/>
                </a:lnTo>
                <a:lnTo>
                  <a:pt x="49176" y="534670"/>
                </a:lnTo>
                <a:lnTo>
                  <a:pt x="49805" y="530860"/>
                </a:lnTo>
                <a:lnTo>
                  <a:pt x="51496" y="527050"/>
                </a:lnTo>
                <a:lnTo>
                  <a:pt x="54004" y="523240"/>
                </a:lnTo>
                <a:lnTo>
                  <a:pt x="50528" y="521970"/>
                </a:lnTo>
                <a:lnTo>
                  <a:pt x="26375" y="485140"/>
                </a:lnTo>
                <a:lnTo>
                  <a:pt x="17116" y="445770"/>
                </a:lnTo>
                <a:lnTo>
                  <a:pt x="13891" y="402590"/>
                </a:lnTo>
                <a:lnTo>
                  <a:pt x="13691" y="337820"/>
                </a:lnTo>
                <a:lnTo>
                  <a:pt x="13565" y="330200"/>
                </a:lnTo>
                <a:lnTo>
                  <a:pt x="13254" y="317500"/>
                </a:lnTo>
                <a:lnTo>
                  <a:pt x="12584" y="284480"/>
                </a:lnTo>
                <a:lnTo>
                  <a:pt x="11984" y="264160"/>
                </a:lnTo>
                <a:lnTo>
                  <a:pt x="11021" y="243840"/>
                </a:lnTo>
                <a:lnTo>
                  <a:pt x="9517" y="223520"/>
                </a:lnTo>
                <a:lnTo>
                  <a:pt x="8863" y="217170"/>
                </a:lnTo>
                <a:lnTo>
                  <a:pt x="3872" y="187960"/>
                </a:lnTo>
                <a:lnTo>
                  <a:pt x="3092" y="181610"/>
                </a:lnTo>
                <a:lnTo>
                  <a:pt x="1093" y="179070"/>
                </a:lnTo>
                <a:lnTo>
                  <a:pt x="0" y="175260"/>
                </a:lnTo>
                <a:lnTo>
                  <a:pt x="62" y="168910"/>
                </a:lnTo>
                <a:lnTo>
                  <a:pt x="867" y="166370"/>
                </a:lnTo>
                <a:lnTo>
                  <a:pt x="2357" y="163830"/>
                </a:lnTo>
                <a:lnTo>
                  <a:pt x="2564" y="157480"/>
                </a:lnTo>
                <a:lnTo>
                  <a:pt x="3287" y="152400"/>
                </a:lnTo>
                <a:lnTo>
                  <a:pt x="6380" y="140970"/>
                </a:lnTo>
                <a:lnTo>
                  <a:pt x="12874" y="135890"/>
                </a:lnTo>
                <a:lnTo>
                  <a:pt x="20794" y="137160"/>
                </a:lnTo>
                <a:lnTo>
                  <a:pt x="326195" y="137160"/>
                </a:lnTo>
                <a:lnTo>
                  <a:pt x="332565" y="138430"/>
                </a:lnTo>
                <a:lnTo>
                  <a:pt x="351272" y="140970"/>
                </a:lnTo>
                <a:lnTo>
                  <a:pt x="443275" y="140970"/>
                </a:lnTo>
                <a:lnTo>
                  <a:pt x="439126" y="152400"/>
                </a:lnTo>
                <a:lnTo>
                  <a:pt x="431335" y="165100"/>
                </a:lnTo>
                <a:lnTo>
                  <a:pt x="140069" y="165100"/>
                </a:lnTo>
                <a:lnTo>
                  <a:pt x="108212" y="166370"/>
                </a:lnTo>
                <a:lnTo>
                  <a:pt x="79037" y="170180"/>
                </a:lnTo>
                <a:lnTo>
                  <a:pt x="52634" y="176530"/>
                </a:lnTo>
                <a:lnTo>
                  <a:pt x="59200" y="201930"/>
                </a:lnTo>
                <a:lnTo>
                  <a:pt x="62959" y="227330"/>
                </a:lnTo>
                <a:lnTo>
                  <a:pt x="64822" y="254000"/>
                </a:lnTo>
                <a:lnTo>
                  <a:pt x="65703" y="279400"/>
                </a:lnTo>
                <a:lnTo>
                  <a:pt x="66180" y="295910"/>
                </a:lnTo>
                <a:lnTo>
                  <a:pt x="67059" y="312420"/>
                </a:lnTo>
                <a:lnTo>
                  <a:pt x="69151" y="360680"/>
                </a:lnTo>
                <a:lnTo>
                  <a:pt x="71681" y="400050"/>
                </a:lnTo>
                <a:lnTo>
                  <a:pt x="77225" y="439420"/>
                </a:lnTo>
                <a:lnTo>
                  <a:pt x="78627" y="445770"/>
                </a:lnTo>
                <a:lnTo>
                  <a:pt x="81584" y="459740"/>
                </a:lnTo>
                <a:lnTo>
                  <a:pt x="83905" y="473710"/>
                </a:lnTo>
                <a:lnTo>
                  <a:pt x="84903" y="488950"/>
                </a:lnTo>
                <a:lnTo>
                  <a:pt x="83889" y="502920"/>
                </a:lnTo>
                <a:lnTo>
                  <a:pt x="83229" y="506730"/>
                </a:lnTo>
                <a:lnTo>
                  <a:pt x="81487" y="510540"/>
                </a:lnTo>
                <a:lnTo>
                  <a:pt x="79004" y="514350"/>
                </a:lnTo>
                <a:lnTo>
                  <a:pt x="79953" y="514350"/>
                </a:lnTo>
                <a:lnTo>
                  <a:pt x="88844" y="518160"/>
                </a:lnTo>
                <a:lnTo>
                  <a:pt x="98535" y="520700"/>
                </a:lnTo>
                <a:lnTo>
                  <a:pt x="109096" y="523240"/>
                </a:lnTo>
                <a:lnTo>
                  <a:pt x="120600" y="524510"/>
                </a:lnTo>
                <a:lnTo>
                  <a:pt x="424694" y="524510"/>
                </a:lnTo>
                <a:lnTo>
                  <a:pt x="423130" y="525780"/>
                </a:lnTo>
                <a:lnTo>
                  <a:pt x="401974" y="541020"/>
                </a:lnTo>
                <a:lnTo>
                  <a:pt x="379836" y="556260"/>
                </a:lnTo>
                <a:lnTo>
                  <a:pt x="359444" y="556260"/>
                </a:lnTo>
                <a:lnTo>
                  <a:pt x="330983" y="562610"/>
                </a:lnTo>
                <a:lnTo>
                  <a:pt x="285293" y="571500"/>
                </a:lnTo>
                <a:lnTo>
                  <a:pt x="229718" y="580390"/>
                </a:lnTo>
                <a:lnTo>
                  <a:pt x="171602" y="586740"/>
                </a:lnTo>
                <a:close/>
              </a:path>
              <a:path w="543559" h="586740">
                <a:moveTo>
                  <a:pt x="323399" y="269240"/>
                </a:moveTo>
                <a:lnTo>
                  <a:pt x="313209" y="267970"/>
                </a:lnTo>
                <a:lnTo>
                  <a:pt x="306596" y="260350"/>
                </a:lnTo>
                <a:lnTo>
                  <a:pt x="306130" y="251460"/>
                </a:lnTo>
                <a:lnTo>
                  <a:pt x="307307" y="237490"/>
                </a:lnTo>
                <a:lnTo>
                  <a:pt x="311646" y="226060"/>
                </a:lnTo>
                <a:lnTo>
                  <a:pt x="317926" y="214630"/>
                </a:lnTo>
                <a:lnTo>
                  <a:pt x="324926" y="205740"/>
                </a:lnTo>
                <a:lnTo>
                  <a:pt x="323656" y="193040"/>
                </a:lnTo>
                <a:lnTo>
                  <a:pt x="253011" y="177800"/>
                </a:lnTo>
                <a:lnTo>
                  <a:pt x="214139" y="170180"/>
                </a:lnTo>
                <a:lnTo>
                  <a:pt x="174517" y="166370"/>
                </a:lnTo>
                <a:lnTo>
                  <a:pt x="140069" y="165100"/>
                </a:lnTo>
                <a:lnTo>
                  <a:pt x="431335" y="165100"/>
                </a:lnTo>
                <a:lnTo>
                  <a:pt x="426660" y="172720"/>
                </a:lnTo>
                <a:lnTo>
                  <a:pt x="411971" y="191770"/>
                </a:lnTo>
                <a:lnTo>
                  <a:pt x="397003" y="207010"/>
                </a:lnTo>
                <a:lnTo>
                  <a:pt x="393722" y="210820"/>
                </a:lnTo>
                <a:lnTo>
                  <a:pt x="390390" y="214630"/>
                </a:lnTo>
                <a:lnTo>
                  <a:pt x="386996" y="218440"/>
                </a:lnTo>
                <a:lnTo>
                  <a:pt x="388247" y="228600"/>
                </a:lnTo>
                <a:lnTo>
                  <a:pt x="388844" y="233680"/>
                </a:lnTo>
                <a:lnTo>
                  <a:pt x="492719" y="233680"/>
                </a:lnTo>
                <a:lnTo>
                  <a:pt x="491978" y="251460"/>
                </a:lnTo>
                <a:lnTo>
                  <a:pt x="491669" y="266700"/>
                </a:lnTo>
                <a:lnTo>
                  <a:pt x="330540" y="266700"/>
                </a:lnTo>
                <a:lnTo>
                  <a:pt x="328302" y="267970"/>
                </a:lnTo>
                <a:lnTo>
                  <a:pt x="325310" y="267970"/>
                </a:lnTo>
                <a:lnTo>
                  <a:pt x="323399" y="269240"/>
                </a:lnTo>
                <a:close/>
              </a:path>
              <a:path w="543559" h="586740">
                <a:moveTo>
                  <a:pt x="424694" y="524510"/>
                </a:moveTo>
                <a:lnTo>
                  <a:pt x="142325" y="524510"/>
                </a:lnTo>
                <a:lnTo>
                  <a:pt x="186004" y="521970"/>
                </a:lnTo>
                <a:lnTo>
                  <a:pt x="206884" y="519430"/>
                </a:lnTo>
                <a:lnTo>
                  <a:pt x="213805" y="518160"/>
                </a:lnTo>
                <a:lnTo>
                  <a:pt x="282249" y="508000"/>
                </a:lnTo>
                <a:lnTo>
                  <a:pt x="344526" y="495300"/>
                </a:lnTo>
                <a:lnTo>
                  <a:pt x="342886" y="490220"/>
                </a:lnTo>
                <a:lnTo>
                  <a:pt x="342754" y="483870"/>
                </a:lnTo>
                <a:lnTo>
                  <a:pt x="344187" y="478790"/>
                </a:lnTo>
                <a:lnTo>
                  <a:pt x="342597" y="455930"/>
                </a:lnTo>
                <a:lnTo>
                  <a:pt x="336779" y="359410"/>
                </a:lnTo>
                <a:lnTo>
                  <a:pt x="333732" y="311150"/>
                </a:lnTo>
                <a:lnTo>
                  <a:pt x="332732" y="295910"/>
                </a:lnTo>
                <a:lnTo>
                  <a:pt x="330540" y="266700"/>
                </a:lnTo>
                <a:lnTo>
                  <a:pt x="491669" y="266700"/>
                </a:lnTo>
                <a:lnTo>
                  <a:pt x="491743" y="285750"/>
                </a:lnTo>
                <a:lnTo>
                  <a:pt x="492531" y="311150"/>
                </a:lnTo>
                <a:lnTo>
                  <a:pt x="493015" y="318770"/>
                </a:lnTo>
                <a:lnTo>
                  <a:pt x="438536" y="318770"/>
                </a:lnTo>
                <a:lnTo>
                  <a:pt x="435274" y="323850"/>
                </a:lnTo>
                <a:lnTo>
                  <a:pt x="421048" y="344170"/>
                </a:lnTo>
                <a:lnTo>
                  <a:pt x="417006" y="350520"/>
                </a:lnTo>
                <a:lnTo>
                  <a:pt x="495738" y="350520"/>
                </a:lnTo>
                <a:lnTo>
                  <a:pt x="497331" y="364490"/>
                </a:lnTo>
                <a:lnTo>
                  <a:pt x="501794" y="386080"/>
                </a:lnTo>
                <a:lnTo>
                  <a:pt x="445476" y="386080"/>
                </a:lnTo>
                <a:lnTo>
                  <a:pt x="439908" y="391160"/>
                </a:lnTo>
                <a:lnTo>
                  <a:pt x="434217" y="396240"/>
                </a:lnTo>
                <a:lnTo>
                  <a:pt x="428407" y="402590"/>
                </a:lnTo>
                <a:lnTo>
                  <a:pt x="422481" y="407670"/>
                </a:lnTo>
                <a:lnTo>
                  <a:pt x="419068" y="411480"/>
                </a:lnTo>
                <a:lnTo>
                  <a:pt x="408363" y="426720"/>
                </a:lnTo>
                <a:lnTo>
                  <a:pt x="406062" y="430530"/>
                </a:lnTo>
                <a:lnTo>
                  <a:pt x="536106" y="430530"/>
                </a:lnTo>
                <a:lnTo>
                  <a:pt x="530972" y="438150"/>
                </a:lnTo>
                <a:lnTo>
                  <a:pt x="522483" y="445770"/>
                </a:lnTo>
                <a:lnTo>
                  <a:pt x="513468" y="452120"/>
                </a:lnTo>
                <a:lnTo>
                  <a:pt x="507867" y="455930"/>
                </a:lnTo>
                <a:lnTo>
                  <a:pt x="505226" y="457200"/>
                </a:lnTo>
                <a:lnTo>
                  <a:pt x="494782" y="466090"/>
                </a:lnTo>
                <a:lnTo>
                  <a:pt x="484326" y="473710"/>
                </a:lnTo>
                <a:lnTo>
                  <a:pt x="473788" y="482600"/>
                </a:lnTo>
                <a:lnTo>
                  <a:pt x="463096" y="492760"/>
                </a:lnTo>
                <a:lnTo>
                  <a:pt x="443455" y="509270"/>
                </a:lnTo>
                <a:lnTo>
                  <a:pt x="424694" y="524510"/>
                </a:lnTo>
                <a:close/>
              </a:path>
              <a:path w="543559" h="586740">
                <a:moveTo>
                  <a:pt x="495738" y="350520"/>
                </a:moveTo>
                <a:lnTo>
                  <a:pt x="417006" y="350520"/>
                </a:lnTo>
                <a:lnTo>
                  <a:pt x="420319" y="347980"/>
                </a:lnTo>
                <a:lnTo>
                  <a:pt x="426938" y="344170"/>
                </a:lnTo>
                <a:lnTo>
                  <a:pt x="436380" y="337820"/>
                </a:lnTo>
                <a:lnTo>
                  <a:pt x="437769" y="337820"/>
                </a:lnTo>
                <a:lnTo>
                  <a:pt x="439196" y="336550"/>
                </a:lnTo>
                <a:lnTo>
                  <a:pt x="438863" y="331470"/>
                </a:lnTo>
                <a:lnTo>
                  <a:pt x="438649" y="325120"/>
                </a:lnTo>
                <a:lnTo>
                  <a:pt x="438536" y="318770"/>
                </a:lnTo>
                <a:lnTo>
                  <a:pt x="493015" y="318770"/>
                </a:lnTo>
                <a:lnTo>
                  <a:pt x="494144" y="336550"/>
                </a:lnTo>
                <a:lnTo>
                  <a:pt x="495738" y="350520"/>
                </a:lnTo>
                <a:close/>
              </a:path>
              <a:path w="543559" h="586740">
                <a:moveTo>
                  <a:pt x="541446" y="417830"/>
                </a:moveTo>
                <a:lnTo>
                  <a:pt x="455258" y="417830"/>
                </a:lnTo>
                <a:lnTo>
                  <a:pt x="452397" y="410210"/>
                </a:lnTo>
                <a:lnTo>
                  <a:pt x="449818" y="402590"/>
                </a:lnTo>
                <a:lnTo>
                  <a:pt x="447513" y="394970"/>
                </a:lnTo>
                <a:lnTo>
                  <a:pt x="445476" y="386080"/>
                </a:lnTo>
                <a:lnTo>
                  <a:pt x="501794" y="386080"/>
                </a:lnTo>
                <a:lnTo>
                  <a:pt x="502844" y="391160"/>
                </a:lnTo>
                <a:lnTo>
                  <a:pt x="503812" y="394970"/>
                </a:lnTo>
                <a:lnTo>
                  <a:pt x="527115" y="394970"/>
                </a:lnTo>
                <a:lnTo>
                  <a:pt x="539197" y="400050"/>
                </a:lnTo>
                <a:lnTo>
                  <a:pt x="543509" y="407670"/>
                </a:lnTo>
                <a:lnTo>
                  <a:pt x="541900" y="416560"/>
                </a:lnTo>
                <a:lnTo>
                  <a:pt x="541446" y="417830"/>
                </a:lnTo>
                <a:close/>
              </a:path>
              <a:path w="543559" h="586740">
                <a:moveTo>
                  <a:pt x="527115" y="394970"/>
                </a:moveTo>
                <a:lnTo>
                  <a:pt x="503812" y="394970"/>
                </a:lnTo>
                <a:lnTo>
                  <a:pt x="509250" y="393700"/>
                </a:lnTo>
                <a:lnTo>
                  <a:pt x="523312" y="393700"/>
                </a:lnTo>
                <a:lnTo>
                  <a:pt x="527115" y="394970"/>
                </a:lnTo>
                <a:close/>
              </a:path>
              <a:path w="543559" h="586740">
                <a:moveTo>
                  <a:pt x="536106" y="430530"/>
                </a:moveTo>
                <a:lnTo>
                  <a:pt x="406062" y="430530"/>
                </a:lnTo>
                <a:lnTo>
                  <a:pt x="412713" y="426720"/>
                </a:lnTo>
                <a:lnTo>
                  <a:pt x="419081" y="421640"/>
                </a:lnTo>
                <a:lnTo>
                  <a:pt x="429943" y="412750"/>
                </a:lnTo>
                <a:lnTo>
                  <a:pt x="435563" y="411480"/>
                </a:lnTo>
                <a:lnTo>
                  <a:pt x="446583" y="412750"/>
                </a:lnTo>
                <a:lnTo>
                  <a:pt x="451448" y="414020"/>
                </a:lnTo>
                <a:lnTo>
                  <a:pt x="455258" y="417830"/>
                </a:lnTo>
                <a:lnTo>
                  <a:pt x="541446" y="417830"/>
                </a:lnTo>
                <a:lnTo>
                  <a:pt x="537817" y="427990"/>
                </a:lnTo>
                <a:lnTo>
                  <a:pt x="536106" y="430530"/>
                </a:lnTo>
                <a:close/>
              </a:path>
              <a:path w="543559" h="586740">
                <a:moveTo>
                  <a:pt x="372399" y="560070"/>
                </a:moveTo>
                <a:lnTo>
                  <a:pt x="365252" y="558800"/>
                </a:lnTo>
                <a:lnTo>
                  <a:pt x="362178" y="557530"/>
                </a:lnTo>
                <a:lnTo>
                  <a:pt x="359444" y="556260"/>
                </a:lnTo>
                <a:lnTo>
                  <a:pt x="379836" y="556260"/>
                </a:lnTo>
                <a:lnTo>
                  <a:pt x="376360" y="558800"/>
                </a:lnTo>
                <a:lnTo>
                  <a:pt x="372399" y="560070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25837" y="5033218"/>
            <a:ext cx="58419" cy="52069"/>
          </a:xfrm>
          <a:custGeom>
            <a:avLst/>
            <a:gdLst/>
            <a:ahLst/>
            <a:cxnLst/>
            <a:rect l="l" t="t" r="r" b="b"/>
            <a:pathLst>
              <a:path w="58419" h="52070">
                <a:moveTo>
                  <a:pt x="50170" y="51721"/>
                </a:moveTo>
                <a:lnTo>
                  <a:pt x="29174" y="39703"/>
                </a:lnTo>
                <a:lnTo>
                  <a:pt x="28193" y="38520"/>
                </a:lnTo>
                <a:lnTo>
                  <a:pt x="0" y="24715"/>
                </a:lnTo>
                <a:lnTo>
                  <a:pt x="214" y="18175"/>
                </a:lnTo>
                <a:lnTo>
                  <a:pt x="24893" y="0"/>
                </a:lnTo>
                <a:lnTo>
                  <a:pt x="37025" y="943"/>
                </a:lnTo>
                <a:lnTo>
                  <a:pt x="58408" y="31152"/>
                </a:lnTo>
                <a:lnTo>
                  <a:pt x="57480" y="41188"/>
                </a:lnTo>
                <a:lnTo>
                  <a:pt x="56154" y="47410"/>
                </a:lnTo>
                <a:lnTo>
                  <a:pt x="50170" y="51721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" y="-1713"/>
            <a:ext cx="4115435" cy="4076065"/>
          </a:xfrm>
          <a:custGeom>
            <a:avLst/>
            <a:gdLst/>
            <a:ahLst/>
            <a:cxnLst/>
            <a:rect l="l" t="t" r="r" b="b"/>
            <a:pathLst>
              <a:path w="4115435" h="4076065">
                <a:moveTo>
                  <a:pt x="4114869" y="0"/>
                </a:moveTo>
                <a:lnTo>
                  <a:pt x="4070826" y="29175"/>
                </a:lnTo>
                <a:lnTo>
                  <a:pt x="4029535" y="61251"/>
                </a:lnTo>
                <a:lnTo>
                  <a:pt x="3991614" y="96651"/>
                </a:lnTo>
                <a:lnTo>
                  <a:pt x="3957682" y="135795"/>
                </a:lnTo>
                <a:lnTo>
                  <a:pt x="3928358" y="179108"/>
                </a:lnTo>
                <a:lnTo>
                  <a:pt x="3905676" y="223111"/>
                </a:lnTo>
                <a:lnTo>
                  <a:pt x="3886938" y="269113"/>
                </a:lnTo>
                <a:lnTo>
                  <a:pt x="3870622" y="316309"/>
                </a:lnTo>
                <a:lnTo>
                  <a:pt x="3855206" y="363892"/>
                </a:lnTo>
                <a:lnTo>
                  <a:pt x="3839168" y="411058"/>
                </a:lnTo>
                <a:lnTo>
                  <a:pt x="3820986" y="457000"/>
                </a:lnTo>
                <a:lnTo>
                  <a:pt x="3799138" y="500912"/>
                </a:lnTo>
                <a:lnTo>
                  <a:pt x="3772103" y="541990"/>
                </a:lnTo>
                <a:lnTo>
                  <a:pt x="3742393" y="575903"/>
                </a:lnTo>
                <a:lnTo>
                  <a:pt x="3709248" y="605250"/>
                </a:lnTo>
                <a:lnTo>
                  <a:pt x="3673105" y="630634"/>
                </a:lnTo>
                <a:lnTo>
                  <a:pt x="3634403" y="652659"/>
                </a:lnTo>
                <a:lnTo>
                  <a:pt x="3593578" y="671929"/>
                </a:lnTo>
                <a:lnTo>
                  <a:pt x="3551068" y="689047"/>
                </a:lnTo>
                <a:lnTo>
                  <a:pt x="3507312" y="704618"/>
                </a:lnTo>
                <a:lnTo>
                  <a:pt x="3462745" y="719245"/>
                </a:lnTo>
                <a:lnTo>
                  <a:pt x="3417807" y="733532"/>
                </a:lnTo>
                <a:lnTo>
                  <a:pt x="3372934" y="748082"/>
                </a:lnTo>
                <a:lnTo>
                  <a:pt x="3328564" y="763501"/>
                </a:lnTo>
                <a:lnTo>
                  <a:pt x="3285135" y="780391"/>
                </a:lnTo>
                <a:lnTo>
                  <a:pt x="3243084" y="799357"/>
                </a:lnTo>
                <a:lnTo>
                  <a:pt x="3202849" y="821002"/>
                </a:lnTo>
                <a:lnTo>
                  <a:pt x="3164868" y="845930"/>
                </a:lnTo>
                <a:lnTo>
                  <a:pt x="3129577" y="874746"/>
                </a:lnTo>
                <a:lnTo>
                  <a:pt x="3097383" y="907904"/>
                </a:lnTo>
                <a:lnTo>
                  <a:pt x="3068979" y="944258"/>
                </a:lnTo>
                <a:lnTo>
                  <a:pt x="3043928" y="983202"/>
                </a:lnTo>
                <a:lnTo>
                  <a:pt x="3021792" y="1024134"/>
                </a:lnTo>
                <a:lnTo>
                  <a:pt x="3002133" y="1066449"/>
                </a:lnTo>
                <a:lnTo>
                  <a:pt x="2984513" y="1109544"/>
                </a:lnTo>
                <a:lnTo>
                  <a:pt x="2968401" y="1153251"/>
                </a:lnTo>
                <a:lnTo>
                  <a:pt x="2953680" y="1197350"/>
                </a:lnTo>
                <a:lnTo>
                  <a:pt x="2940350" y="1241842"/>
                </a:lnTo>
                <a:lnTo>
                  <a:pt x="2928411" y="1286726"/>
                </a:lnTo>
                <a:lnTo>
                  <a:pt x="2917862" y="1332004"/>
                </a:lnTo>
                <a:lnTo>
                  <a:pt x="2908705" y="1377673"/>
                </a:lnTo>
                <a:lnTo>
                  <a:pt x="2900962" y="1423603"/>
                </a:lnTo>
                <a:lnTo>
                  <a:pt x="2894659" y="1469662"/>
                </a:lnTo>
                <a:lnTo>
                  <a:pt x="2889796" y="1515850"/>
                </a:lnTo>
                <a:lnTo>
                  <a:pt x="2886372" y="1562166"/>
                </a:lnTo>
                <a:lnTo>
                  <a:pt x="2884388" y="1608612"/>
                </a:lnTo>
                <a:lnTo>
                  <a:pt x="2883843" y="1655185"/>
                </a:lnTo>
                <a:lnTo>
                  <a:pt x="2884720" y="1705597"/>
                </a:lnTo>
                <a:lnTo>
                  <a:pt x="2886423" y="1756360"/>
                </a:lnTo>
                <a:lnTo>
                  <a:pt x="2888194" y="1807262"/>
                </a:lnTo>
                <a:lnTo>
                  <a:pt x="2889280" y="1858092"/>
                </a:lnTo>
                <a:lnTo>
                  <a:pt x="2888923" y="1908638"/>
                </a:lnTo>
                <a:lnTo>
                  <a:pt x="2886370" y="1958688"/>
                </a:lnTo>
                <a:lnTo>
                  <a:pt x="2880863" y="2008031"/>
                </a:lnTo>
                <a:lnTo>
                  <a:pt x="2871647" y="2056455"/>
                </a:lnTo>
                <a:lnTo>
                  <a:pt x="2857968" y="2103747"/>
                </a:lnTo>
                <a:lnTo>
                  <a:pt x="2839068" y="2149698"/>
                </a:lnTo>
                <a:lnTo>
                  <a:pt x="2815939" y="2191318"/>
                </a:lnTo>
                <a:lnTo>
                  <a:pt x="2788652" y="2229256"/>
                </a:lnTo>
                <a:lnTo>
                  <a:pt x="2757563" y="2263582"/>
                </a:lnTo>
                <a:lnTo>
                  <a:pt x="2723026" y="2294369"/>
                </a:lnTo>
                <a:lnTo>
                  <a:pt x="2685395" y="2321686"/>
                </a:lnTo>
                <a:lnTo>
                  <a:pt x="2645027" y="2345606"/>
                </a:lnTo>
                <a:lnTo>
                  <a:pt x="2602275" y="2366199"/>
                </a:lnTo>
                <a:lnTo>
                  <a:pt x="2557495" y="2383537"/>
                </a:lnTo>
                <a:lnTo>
                  <a:pt x="2511041" y="2397690"/>
                </a:lnTo>
                <a:lnTo>
                  <a:pt x="2463268" y="2408730"/>
                </a:lnTo>
                <a:lnTo>
                  <a:pt x="2414531" y="2416727"/>
                </a:lnTo>
                <a:lnTo>
                  <a:pt x="2365185" y="2421754"/>
                </a:lnTo>
                <a:lnTo>
                  <a:pt x="2315584" y="2423881"/>
                </a:lnTo>
                <a:lnTo>
                  <a:pt x="2266084" y="2423179"/>
                </a:lnTo>
                <a:lnTo>
                  <a:pt x="2217039" y="2419719"/>
                </a:lnTo>
                <a:lnTo>
                  <a:pt x="2168805" y="2413573"/>
                </a:lnTo>
                <a:lnTo>
                  <a:pt x="2118149" y="2404577"/>
                </a:lnTo>
                <a:lnTo>
                  <a:pt x="2067921" y="2393701"/>
                </a:lnTo>
                <a:lnTo>
                  <a:pt x="2018058" y="2381227"/>
                </a:lnTo>
                <a:lnTo>
                  <a:pt x="1968494" y="2367437"/>
                </a:lnTo>
                <a:lnTo>
                  <a:pt x="1919165" y="2352612"/>
                </a:lnTo>
                <a:lnTo>
                  <a:pt x="1870005" y="2337033"/>
                </a:lnTo>
                <a:lnTo>
                  <a:pt x="1820951" y="2320981"/>
                </a:lnTo>
                <a:lnTo>
                  <a:pt x="1771938" y="2304738"/>
                </a:lnTo>
                <a:lnTo>
                  <a:pt x="1722900" y="2288585"/>
                </a:lnTo>
                <a:lnTo>
                  <a:pt x="1673774" y="2272803"/>
                </a:lnTo>
                <a:lnTo>
                  <a:pt x="1624494" y="2257674"/>
                </a:lnTo>
                <a:lnTo>
                  <a:pt x="1574997" y="2243479"/>
                </a:lnTo>
                <a:lnTo>
                  <a:pt x="1525216" y="2230499"/>
                </a:lnTo>
                <a:lnTo>
                  <a:pt x="1475088" y="2219016"/>
                </a:lnTo>
                <a:lnTo>
                  <a:pt x="1424548" y="2209311"/>
                </a:lnTo>
                <a:lnTo>
                  <a:pt x="1378394" y="2202647"/>
                </a:lnTo>
                <a:lnTo>
                  <a:pt x="1331366" y="2198571"/>
                </a:lnTo>
                <a:lnTo>
                  <a:pt x="1284043" y="2197484"/>
                </a:lnTo>
                <a:lnTo>
                  <a:pt x="1237007" y="2199790"/>
                </a:lnTo>
                <a:lnTo>
                  <a:pt x="1190838" y="2205893"/>
                </a:lnTo>
                <a:lnTo>
                  <a:pt x="1146118" y="2216196"/>
                </a:lnTo>
                <a:lnTo>
                  <a:pt x="1103426" y="2231102"/>
                </a:lnTo>
                <a:lnTo>
                  <a:pt x="1063344" y="2251015"/>
                </a:lnTo>
                <a:lnTo>
                  <a:pt x="1026453" y="2276339"/>
                </a:lnTo>
                <a:lnTo>
                  <a:pt x="993332" y="2307475"/>
                </a:lnTo>
                <a:lnTo>
                  <a:pt x="966834" y="2341247"/>
                </a:lnTo>
                <a:lnTo>
                  <a:pt x="945250" y="2377980"/>
                </a:lnTo>
                <a:lnTo>
                  <a:pt x="927877" y="2417226"/>
                </a:lnTo>
                <a:lnTo>
                  <a:pt x="914011" y="2458534"/>
                </a:lnTo>
                <a:lnTo>
                  <a:pt x="902948" y="2501455"/>
                </a:lnTo>
                <a:lnTo>
                  <a:pt x="893986" y="2545542"/>
                </a:lnTo>
                <a:lnTo>
                  <a:pt x="886420" y="2590343"/>
                </a:lnTo>
                <a:lnTo>
                  <a:pt x="872661" y="2680296"/>
                </a:lnTo>
                <a:lnTo>
                  <a:pt x="865062" y="2724548"/>
                </a:lnTo>
                <a:lnTo>
                  <a:pt x="856045" y="2767720"/>
                </a:lnTo>
                <a:lnTo>
                  <a:pt x="844906" y="2809361"/>
                </a:lnTo>
                <a:lnTo>
                  <a:pt x="830941" y="2849022"/>
                </a:lnTo>
                <a:lnTo>
                  <a:pt x="813447" y="2886255"/>
                </a:lnTo>
                <a:lnTo>
                  <a:pt x="791721" y="2920609"/>
                </a:lnTo>
                <a:lnTo>
                  <a:pt x="765058" y="2951637"/>
                </a:lnTo>
                <a:lnTo>
                  <a:pt x="732756" y="2978888"/>
                </a:lnTo>
                <a:lnTo>
                  <a:pt x="692019" y="3002850"/>
                </a:lnTo>
                <a:lnTo>
                  <a:pt x="648304" y="3021084"/>
                </a:lnTo>
                <a:lnTo>
                  <a:pt x="602911" y="3036179"/>
                </a:lnTo>
                <a:lnTo>
                  <a:pt x="557136" y="3050721"/>
                </a:lnTo>
                <a:lnTo>
                  <a:pt x="512280" y="3067299"/>
                </a:lnTo>
                <a:lnTo>
                  <a:pt x="470209" y="3087806"/>
                </a:lnTo>
                <a:lnTo>
                  <a:pt x="430662" y="3112770"/>
                </a:lnTo>
                <a:lnTo>
                  <a:pt x="393970" y="3141795"/>
                </a:lnTo>
                <a:lnTo>
                  <a:pt x="360465" y="3174483"/>
                </a:lnTo>
                <a:lnTo>
                  <a:pt x="330477" y="3210436"/>
                </a:lnTo>
                <a:lnTo>
                  <a:pt x="304339" y="3249258"/>
                </a:lnTo>
                <a:lnTo>
                  <a:pt x="282381" y="3290550"/>
                </a:lnTo>
                <a:lnTo>
                  <a:pt x="264935" y="3333917"/>
                </a:lnTo>
                <a:lnTo>
                  <a:pt x="252333" y="3378961"/>
                </a:lnTo>
                <a:lnTo>
                  <a:pt x="244339" y="3426522"/>
                </a:lnTo>
                <a:lnTo>
                  <a:pt x="240276" y="3474558"/>
                </a:lnTo>
                <a:lnTo>
                  <a:pt x="238799" y="3522920"/>
                </a:lnTo>
                <a:lnTo>
                  <a:pt x="238564" y="3571458"/>
                </a:lnTo>
                <a:lnTo>
                  <a:pt x="238228" y="3620022"/>
                </a:lnTo>
                <a:lnTo>
                  <a:pt x="236446" y="3668461"/>
                </a:lnTo>
                <a:lnTo>
                  <a:pt x="231874" y="3716625"/>
                </a:lnTo>
                <a:lnTo>
                  <a:pt x="222303" y="3768322"/>
                </a:lnTo>
                <a:lnTo>
                  <a:pt x="207733" y="3818808"/>
                </a:lnTo>
                <a:lnTo>
                  <a:pt x="188456" y="3867709"/>
                </a:lnTo>
                <a:lnTo>
                  <a:pt x="164763" y="3914650"/>
                </a:lnTo>
                <a:lnTo>
                  <a:pt x="136945" y="3959255"/>
                </a:lnTo>
                <a:lnTo>
                  <a:pt x="79359" y="4014084"/>
                </a:lnTo>
                <a:lnTo>
                  <a:pt x="0" y="4075949"/>
                </a:lnTo>
                <a:lnTo>
                  <a:pt x="0" y="0"/>
                </a:lnTo>
                <a:lnTo>
                  <a:pt x="411486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176771" y="5734024"/>
            <a:ext cx="4111625" cy="4553585"/>
            <a:chOff x="14176771" y="5734024"/>
            <a:chExt cx="4111625" cy="45535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6771" y="8663339"/>
              <a:ext cx="3279681" cy="16236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6657" y="5734024"/>
              <a:ext cx="2276772" cy="4345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57648" y="7662443"/>
              <a:ext cx="3325781" cy="2624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19675" y="8815732"/>
              <a:ext cx="1864695" cy="14712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555152" y="8922971"/>
              <a:ext cx="1728470" cy="1364615"/>
            </a:xfrm>
            <a:custGeom>
              <a:avLst/>
              <a:gdLst/>
              <a:ahLst/>
              <a:cxnLst/>
              <a:rect l="l" t="t" r="r" b="b"/>
              <a:pathLst>
                <a:path w="1728469" h="1364615">
                  <a:moveTo>
                    <a:pt x="1728277" y="0"/>
                  </a:moveTo>
                  <a:lnTo>
                    <a:pt x="1728277" y="1364003"/>
                  </a:lnTo>
                  <a:lnTo>
                    <a:pt x="0" y="1364003"/>
                  </a:lnTo>
                  <a:lnTo>
                    <a:pt x="58875" y="1359118"/>
                  </a:lnTo>
                  <a:lnTo>
                    <a:pt x="116950" y="1352785"/>
                  </a:lnTo>
                  <a:lnTo>
                    <a:pt x="174213" y="1345041"/>
                  </a:lnTo>
                  <a:lnTo>
                    <a:pt x="230652" y="1335920"/>
                  </a:lnTo>
                  <a:lnTo>
                    <a:pt x="286254" y="1325457"/>
                  </a:lnTo>
                  <a:lnTo>
                    <a:pt x="341007" y="1313687"/>
                  </a:lnTo>
                  <a:lnTo>
                    <a:pt x="394899" y="1300645"/>
                  </a:lnTo>
                  <a:lnTo>
                    <a:pt x="447918" y="1286367"/>
                  </a:lnTo>
                  <a:lnTo>
                    <a:pt x="500051" y="1270887"/>
                  </a:lnTo>
                  <a:lnTo>
                    <a:pt x="551287" y="1254240"/>
                  </a:lnTo>
                  <a:lnTo>
                    <a:pt x="601613" y="1236462"/>
                  </a:lnTo>
                  <a:lnTo>
                    <a:pt x="651016" y="1217587"/>
                  </a:lnTo>
                  <a:lnTo>
                    <a:pt x="699485" y="1197652"/>
                  </a:lnTo>
                  <a:lnTo>
                    <a:pt x="747007" y="1176689"/>
                  </a:lnTo>
                  <a:lnTo>
                    <a:pt x="793571" y="1154736"/>
                  </a:lnTo>
                  <a:lnTo>
                    <a:pt x="839164" y="1131826"/>
                  </a:lnTo>
                  <a:lnTo>
                    <a:pt x="883773" y="1107995"/>
                  </a:lnTo>
                  <a:lnTo>
                    <a:pt x="927387" y="1083279"/>
                  </a:lnTo>
                  <a:lnTo>
                    <a:pt x="969994" y="1057711"/>
                  </a:lnTo>
                  <a:lnTo>
                    <a:pt x="1011580" y="1031327"/>
                  </a:lnTo>
                  <a:lnTo>
                    <a:pt x="1052135" y="1004162"/>
                  </a:lnTo>
                  <a:lnTo>
                    <a:pt x="1091645" y="976251"/>
                  </a:lnTo>
                  <a:lnTo>
                    <a:pt x="1130098" y="947630"/>
                  </a:lnTo>
                  <a:lnTo>
                    <a:pt x="1167483" y="918333"/>
                  </a:lnTo>
                  <a:lnTo>
                    <a:pt x="1203787" y="888395"/>
                  </a:lnTo>
                  <a:lnTo>
                    <a:pt x="1238998" y="857852"/>
                  </a:lnTo>
                  <a:lnTo>
                    <a:pt x="1273104" y="826738"/>
                  </a:lnTo>
                  <a:lnTo>
                    <a:pt x="1306092" y="795088"/>
                  </a:lnTo>
                  <a:lnTo>
                    <a:pt x="1337950" y="762939"/>
                  </a:lnTo>
                  <a:lnTo>
                    <a:pt x="1368666" y="730324"/>
                  </a:lnTo>
                  <a:lnTo>
                    <a:pt x="1398228" y="697278"/>
                  </a:lnTo>
                  <a:lnTo>
                    <a:pt x="1426624" y="663837"/>
                  </a:lnTo>
                  <a:lnTo>
                    <a:pt x="1453841" y="630037"/>
                  </a:lnTo>
                  <a:lnTo>
                    <a:pt x="1479867" y="595911"/>
                  </a:lnTo>
                  <a:lnTo>
                    <a:pt x="1504690" y="561494"/>
                  </a:lnTo>
                  <a:lnTo>
                    <a:pt x="1528298" y="526823"/>
                  </a:lnTo>
                  <a:lnTo>
                    <a:pt x="1550678" y="491932"/>
                  </a:lnTo>
                  <a:lnTo>
                    <a:pt x="1571818" y="456857"/>
                  </a:lnTo>
                  <a:lnTo>
                    <a:pt x="1591707" y="421631"/>
                  </a:lnTo>
                  <a:lnTo>
                    <a:pt x="1610332" y="386291"/>
                  </a:lnTo>
                  <a:lnTo>
                    <a:pt x="1627680" y="350870"/>
                  </a:lnTo>
                  <a:lnTo>
                    <a:pt x="1643740" y="315406"/>
                  </a:lnTo>
                  <a:lnTo>
                    <a:pt x="1658498" y="279931"/>
                  </a:lnTo>
                  <a:lnTo>
                    <a:pt x="1684065" y="209094"/>
                  </a:lnTo>
                  <a:lnTo>
                    <a:pt x="1704282" y="138640"/>
                  </a:lnTo>
                  <a:lnTo>
                    <a:pt x="1719052" y="68848"/>
                  </a:lnTo>
                  <a:lnTo>
                    <a:pt x="1724364" y="34288"/>
                  </a:lnTo>
                  <a:lnTo>
                    <a:pt x="17282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243147" y="8449360"/>
              <a:ext cx="1045210" cy="1837689"/>
            </a:xfrm>
            <a:custGeom>
              <a:avLst/>
              <a:gdLst/>
              <a:ahLst/>
              <a:cxnLst/>
              <a:rect l="l" t="t" r="r" b="b"/>
              <a:pathLst>
                <a:path w="1045209" h="1837690">
                  <a:moveTo>
                    <a:pt x="1044852" y="1837638"/>
                  </a:moveTo>
                  <a:lnTo>
                    <a:pt x="39347" y="1837638"/>
                  </a:lnTo>
                  <a:lnTo>
                    <a:pt x="34735" y="1817197"/>
                  </a:lnTo>
                  <a:lnTo>
                    <a:pt x="25173" y="1768150"/>
                  </a:lnTo>
                  <a:lnTo>
                    <a:pt x="17093" y="1718908"/>
                  </a:lnTo>
                  <a:lnTo>
                    <a:pt x="10527" y="1669507"/>
                  </a:lnTo>
                  <a:lnTo>
                    <a:pt x="5504" y="1619983"/>
                  </a:lnTo>
                  <a:lnTo>
                    <a:pt x="2054" y="1570370"/>
                  </a:lnTo>
                  <a:lnTo>
                    <a:pt x="209" y="1520706"/>
                  </a:lnTo>
                  <a:lnTo>
                    <a:pt x="0" y="1471024"/>
                  </a:lnTo>
                  <a:lnTo>
                    <a:pt x="1455" y="1421360"/>
                  </a:lnTo>
                  <a:lnTo>
                    <a:pt x="4606" y="1371750"/>
                  </a:lnTo>
                  <a:lnTo>
                    <a:pt x="9483" y="1322230"/>
                  </a:lnTo>
                  <a:lnTo>
                    <a:pt x="16117" y="1272833"/>
                  </a:lnTo>
                  <a:lnTo>
                    <a:pt x="24538" y="1223597"/>
                  </a:lnTo>
                  <a:lnTo>
                    <a:pt x="34777" y="1174556"/>
                  </a:lnTo>
                  <a:lnTo>
                    <a:pt x="46691" y="1126280"/>
                  </a:lnTo>
                  <a:lnTo>
                    <a:pt x="60291" y="1078567"/>
                  </a:lnTo>
                  <a:lnTo>
                    <a:pt x="75533" y="1031438"/>
                  </a:lnTo>
                  <a:lnTo>
                    <a:pt x="92374" y="984910"/>
                  </a:lnTo>
                  <a:lnTo>
                    <a:pt x="110771" y="939004"/>
                  </a:lnTo>
                  <a:lnTo>
                    <a:pt x="130678" y="893738"/>
                  </a:lnTo>
                  <a:lnTo>
                    <a:pt x="152053" y="849130"/>
                  </a:lnTo>
                  <a:lnTo>
                    <a:pt x="174852" y="805201"/>
                  </a:lnTo>
                  <a:lnTo>
                    <a:pt x="199031" y="761970"/>
                  </a:lnTo>
                  <a:lnTo>
                    <a:pt x="224547" y="719454"/>
                  </a:lnTo>
                  <a:lnTo>
                    <a:pt x="251355" y="677674"/>
                  </a:lnTo>
                  <a:lnTo>
                    <a:pt x="279412" y="636648"/>
                  </a:lnTo>
                  <a:lnTo>
                    <a:pt x="308675" y="596396"/>
                  </a:lnTo>
                  <a:lnTo>
                    <a:pt x="339100" y="556936"/>
                  </a:lnTo>
                  <a:lnTo>
                    <a:pt x="370643" y="518287"/>
                  </a:lnTo>
                  <a:lnTo>
                    <a:pt x="403260" y="480469"/>
                  </a:lnTo>
                  <a:lnTo>
                    <a:pt x="436907" y="443500"/>
                  </a:lnTo>
                  <a:lnTo>
                    <a:pt x="471542" y="407400"/>
                  </a:lnTo>
                  <a:lnTo>
                    <a:pt x="507119" y="372188"/>
                  </a:lnTo>
                  <a:lnTo>
                    <a:pt x="543597" y="337882"/>
                  </a:lnTo>
                  <a:lnTo>
                    <a:pt x="580930" y="304502"/>
                  </a:lnTo>
                  <a:lnTo>
                    <a:pt x="624403" y="267562"/>
                  </a:lnTo>
                  <a:lnTo>
                    <a:pt x="654139" y="243529"/>
                  </a:lnTo>
                  <a:lnTo>
                    <a:pt x="684483" y="219908"/>
                  </a:lnTo>
                  <a:lnTo>
                    <a:pt x="720037" y="193408"/>
                  </a:lnTo>
                  <a:lnTo>
                    <a:pt x="760856" y="164305"/>
                  </a:lnTo>
                  <a:lnTo>
                    <a:pt x="823821" y="122325"/>
                  </a:lnTo>
                  <a:lnTo>
                    <a:pt x="866908" y="95514"/>
                  </a:lnTo>
                  <a:lnTo>
                    <a:pt x="910731" y="69756"/>
                  </a:lnTo>
                  <a:lnTo>
                    <a:pt x="955252" y="45105"/>
                  </a:lnTo>
                  <a:lnTo>
                    <a:pt x="1000428" y="21614"/>
                  </a:lnTo>
                  <a:lnTo>
                    <a:pt x="1044852" y="0"/>
                  </a:lnTo>
                  <a:lnTo>
                    <a:pt x="1044852" y="1837638"/>
                  </a:lnTo>
                  <a:close/>
                </a:path>
              </a:pathLst>
            </a:custGeom>
            <a:solidFill>
              <a:srgbClr val="CC8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54598" y="8618681"/>
              <a:ext cx="1733550" cy="1668780"/>
            </a:xfrm>
            <a:custGeom>
              <a:avLst/>
              <a:gdLst/>
              <a:ahLst/>
              <a:cxnLst/>
              <a:rect l="l" t="t" r="r" b="b"/>
              <a:pathLst>
                <a:path w="1733550" h="1668779">
                  <a:moveTo>
                    <a:pt x="60441" y="1668317"/>
                  </a:moveTo>
                  <a:lnTo>
                    <a:pt x="0" y="1668317"/>
                  </a:lnTo>
                  <a:lnTo>
                    <a:pt x="313" y="1653543"/>
                  </a:lnTo>
                  <a:lnTo>
                    <a:pt x="2991" y="1604627"/>
                  </a:lnTo>
                  <a:lnTo>
                    <a:pt x="7271" y="1556069"/>
                  </a:lnTo>
                  <a:lnTo>
                    <a:pt x="13124" y="1507888"/>
                  </a:lnTo>
                  <a:lnTo>
                    <a:pt x="20520" y="1460101"/>
                  </a:lnTo>
                  <a:lnTo>
                    <a:pt x="29429" y="1412726"/>
                  </a:lnTo>
                  <a:lnTo>
                    <a:pt x="39820" y="1365783"/>
                  </a:lnTo>
                  <a:lnTo>
                    <a:pt x="51665" y="1319288"/>
                  </a:lnTo>
                  <a:lnTo>
                    <a:pt x="64933" y="1273261"/>
                  </a:lnTo>
                  <a:lnTo>
                    <a:pt x="79594" y="1227718"/>
                  </a:lnTo>
                  <a:lnTo>
                    <a:pt x="95619" y="1182679"/>
                  </a:lnTo>
                  <a:lnTo>
                    <a:pt x="112978" y="1138160"/>
                  </a:lnTo>
                  <a:lnTo>
                    <a:pt x="131641" y="1094182"/>
                  </a:lnTo>
                  <a:lnTo>
                    <a:pt x="151578" y="1050760"/>
                  </a:lnTo>
                  <a:lnTo>
                    <a:pt x="172758" y="1007915"/>
                  </a:lnTo>
                  <a:lnTo>
                    <a:pt x="195154" y="965662"/>
                  </a:lnTo>
                  <a:lnTo>
                    <a:pt x="218733" y="924022"/>
                  </a:lnTo>
                  <a:lnTo>
                    <a:pt x="243467" y="883012"/>
                  </a:lnTo>
                  <a:lnTo>
                    <a:pt x="269326" y="842649"/>
                  </a:lnTo>
                  <a:lnTo>
                    <a:pt x="296280" y="802953"/>
                  </a:lnTo>
                  <a:lnTo>
                    <a:pt x="324298" y="763941"/>
                  </a:lnTo>
                  <a:lnTo>
                    <a:pt x="353352" y="725631"/>
                  </a:lnTo>
                  <a:lnTo>
                    <a:pt x="383411" y="688042"/>
                  </a:lnTo>
                  <a:lnTo>
                    <a:pt x="414446" y="651191"/>
                  </a:lnTo>
                  <a:lnTo>
                    <a:pt x="446426" y="615096"/>
                  </a:lnTo>
                  <a:lnTo>
                    <a:pt x="479322" y="579777"/>
                  </a:lnTo>
                  <a:lnTo>
                    <a:pt x="513103" y="545250"/>
                  </a:lnTo>
                  <a:lnTo>
                    <a:pt x="547741" y="511534"/>
                  </a:lnTo>
                  <a:lnTo>
                    <a:pt x="583204" y="478647"/>
                  </a:lnTo>
                  <a:lnTo>
                    <a:pt x="619464" y="446608"/>
                  </a:lnTo>
                  <a:lnTo>
                    <a:pt x="656491" y="415433"/>
                  </a:lnTo>
                  <a:lnTo>
                    <a:pt x="694254" y="385142"/>
                  </a:lnTo>
                  <a:lnTo>
                    <a:pt x="732723" y="355752"/>
                  </a:lnTo>
                  <a:lnTo>
                    <a:pt x="771870" y="327282"/>
                  </a:lnTo>
                  <a:lnTo>
                    <a:pt x="811663" y="299750"/>
                  </a:lnTo>
                  <a:lnTo>
                    <a:pt x="852074" y="273173"/>
                  </a:lnTo>
                  <a:lnTo>
                    <a:pt x="893350" y="247424"/>
                  </a:lnTo>
                  <a:lnTo>
                    <a:pt x="935369" y="222621"/>
                  </a:lnTo>
                  <a:lnTo>
                    <a:pt x="978096" y="198820"/>
                  </a:lnTo>
                  <a:lnTo>
                    <a:pt x="1021494" y="176078"/>
                  </a:lnTo>
                  <a:lnTo>
                    <a:pt x="1065525" y="154450"/>
                  </a:lnTo>
                  <a:lnTo>
                    <a:pt x="1110154" y="133993"/>
                  </a:lnTo>
                  <a:lnTo>
                    <a:pt x="1155343" y="114763"/>
                  </a:lnTo>
                  <a:lnTo>
                    <a:pt x="1201057" y="96817"/>
                  </a:lnTo>
                  <a:lnTo>
                    <a:pt x="1247259" y="80210"/>
                  </a:lnTo>
                  <a:lnTo>
                    <a:pt x="1293912" y="65000"/>
                  </a:lnTo>
                  <a:lnTo>
                    <a:pt x="1340979" y="51243"/>
                  </a:lnTo>
                  <a:lnTo>
                    <a:pt x="1388424" y="38995"/>
                  </a:lnTo>
                  <a:lnTo>
                    <a:pt x="1437979" y="27946"/>
                  </a:lnTo>
                  <a:lnTo>
                    <a:pt x="1487860" y="18633"/>
                  </a:lnTo>
                  <a:lnTo>
                    <a:pt x="1538023" y="11118"/>
                  </a:lnTo>
                  <a:lnTo>
                    <a:pt x="1588421" y="5465"/>
                  </a:lnTo>
                  <a:lnTo>
                    <a:pt x="1639012" y="1738"/>
                  </a:lnTo>
                  <a:lnTo>
                    <a:pt x="1689751" y="0"/>
                  </a:lnTo>
                  <a:lnTo>
                    <a:pt x="1733401" y="269"/>
                  </a:lnTo>
                  <a:lnTo>
                    <a:pt x="1733401" y="59720"/>
                  </a:lnTo>
                  <a:lnTo>
                    <a:pt x="1706074" y="59720"/>
                  </a:lnTo>
                  <a:lnTo>
                    <a:pt x="1653964" y="60776"/>
                  </a:lnTo>
                  <a:lnTo>
                    <a:pt x="1604817" y="63925"/>
                  </a:lnTo>
                  <a:lnTo>
                    <a:pt x="1555931" y="68949"/>
                  </a:lnTo>
                  <a:lnTo>
                    <a:pt x="1507333" y="75788"/>
                  </a:lnTo>
                  <a:lnTo>
                    <a:pt x="1459051" y="84384"/>
                  </a:lnTo>
                  <a:lnTo>
                    <a:pt x="1411111" y="94680"/>
                  </a:lnTo>
                  <a:lnTo>
                    <a:pt x="1363542" y="106617"/>
                  </a:lnTo>
                  <a:lnTo>
                    <a:pt x="1316370" y="120137"/>
                  </a:lnTo>
                  <a:lnTo>
                    <a:pt x="1269624" y="135181"/>
                  </a:lnTo>
                  <a:lnTo>
                    <a:pt x="1220174" y="152917"/>
                  </a:lnTo>
                  <a:lnTo>
                    <a:pt x="1171285" y="172271"/>
                  </a:lnTo>
                  <a:lnTo>
                    <a:pt x="1122993" y="193172"/>
                  </a:lnTo>
                  <a:lnTo>
                    <a:pt x="1075336" y="215547"/>
                  </a:lnTo>
                  <a:lnTo>
                    <a:pt x="1028352" y="239328"/>
                  </a:lnTo>
                  <a:lnTo>
                    <a:pt x="982078" y="264441"/>
                  </a:lnTo>
                  <a:lnTo>
                    <a:pt x="936553" y="290816"/>
                  </a:lnTo>
                  <a:lnTo>
                    <a:pt x="891812" y="318382"/>
                  </a:lnTo>
                  <a:lnTo>
                    <a:pt x="847895" y="347067"/>
                  </a:lnTo>
                  <a:lnTo>
                    <a:pt x="804839" y="376801"/>
                  </a:lnTo>
                  <a:lnTo>
                    <a:pt x="762680" y="407512"/>
                  </a:lnTo>
                  <a:lnTo>
                    <a:pt x="722074" y="438665"/>
                  </a:lnTo>
                  <a:lnTo>
                    <a:pt x="682250" y="470881"/>
                  </a:lnTo>
                  <a:lnTo>
                    <a:pt x="643250" y="504138"/>
                  </a:lnTo>
                  <a:lnTo>
                    <a:pt x="605115" y="538417"/>
                  </a:lnTo>
                  <a:lnTo>
                    <a:pt x="567888" y="573698"/>
                  </a:lnTo>
                  <a:lnTo>
                    <a:pt x="531608" y="609959"/>
                  </a:lnTo>
                  <a:lnTo>
                    <a:pt x="496319" y="647181"/>
                  </a:lnTo>
                  <a:lnTo>
                    <a:pt x="462062" y="685343"/>
                  </a:lnTo>
                  <a:lnTo>
                    <a:pt x="428878" y="724425"/>
                  </a:lnTo>
                  <a:lnTo>
                    <a:pt x="396809" y="764406"/>
                  </a:lnTo>
                  <a:lnTo>
                    <a:pt x="365896" y="805267"/>
                  </a:lnTo>
                  <a:lnTo>
                    <a:pt x="336181" y="846986"/>
                  </a:lnTo>
                  <a:lnTo>
                    <a:pt x="307706" y="889545"/>
                  </a:lnTo>
                  <a:lnTo>
                    <a:pt x="280512" y="932921"/>
                  </a:lnTo>
                  <a:lnTo>
                    <a:pt x="254641" y="977095"/>
                  </a:lnTo>
                  <a:lnTo>
                    <a:pt x="230134" y="1022047"/>
                  </a:lnTo>
                  <a:lnTo>
                    <a:pt x="207711" y="1066422"/>
                  </a:lnTo>
                  <a:lnTo>
                    <a:pt x="186875" y="1111356"/>
                  </a:lnTo>
                  <a:lnTo>
                    <a:pt x="167623" y="1156816"/>
                  </a:lnTo>
                  <a:lnTo>
                    <a:pt x="149954" y="1202768"/>
                  </a:lnTo>
                  <a:lnTo>
                    <a:pt x="133865" y="1249178"/>
                  </a:lnTo>
                  <a:lnTo>
                    <a:pt x="119355" y="1296012"/>
                  </a:lnTo>
                  <a:lnTo>
                    <a:pt x="106422" y="1343238"/>
                  </a:lnTo>
                  <a:lnTo>
                    <a:pt x="95065" y="1390821"/>
                  </a:lnTo>
                  <a:lnTo>
                    <a:pt x="85281" y="1438728"/>
                  </a:lnTo>
                  <a:lnTo>
                    <a:pt x="77068" y="1486925"/>
                  </a:lnTo>
                  <a:lnTo>
                    <a:pt x="70426" y="1535379"/>
                  </a:lnTo>
                  <a:lnTo>
                    <a:pt x="65352" y="1584055"/>
                  </a:lnTo>
                  <a:lnTo>
                    <a:pt x="61844" y="1632921"/>
                  </a:lnTo>
                  <a:lnTo>
                    <a:pt x="60441" y="1668317"/>
                  </a:lnTo>
                  <a:close/>
                </a:path>
                <a:path w="1733550" h="1668779">
                  <a:moveTo>
                    <a:pt x="1733401" y="60457"/>
                  </a:moveTo>
                  <a:lnTo>
                    <a:pt x="1706074" y="59720"/>
                  </a:lnTo>
                  <a:lnTo>
                    <a:pt x="1733401" y="59720"/>
                  </a:lnTo>
                  <a:lnTo>
                    <a:pt x="1733401" y="60457"/>
                  </a:lnTo>
                  <a:close/>
                </a:path>
              </a:pathLst>
            </a:custGeom>
            <a:solidFill>
              <a:srgbClr val="E9CA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11774" y="5599490"/>
            <a:ext cx="8464550" cy="1630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0" spc="310" dirty="0">
                <a:solidFill>
                  <a:srgbClr val="000000"/>
                </a:solidFill>
                <a:latin typeface="Tahoma"/>
                <a:cs typeface="Tahoma"/>
              </a:rPr>
              <a:t>ANY</a:t>
            </a:r>
            <a:r>
              <a:rPr sz="10500" spc="-4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0500" spc="75" dirty="0">
                <a:solidFill>
                  <a:srgbClr val="000000"/>
                </a:solidFill>
                <a:latin typeface="Tahoma"/>
                <a:cs typeface="Tahoma"/>
              </a:rPr>
              <a:t>QUERIES</a:t>
            </a:r>
            <a:endParaRPr sz="10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" y="1"/>
            <a:ext cx="18288000" cy="5143500"/>
            <a:chOff x="68" y="1"/>
            <a:chExt cx="18288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" y="1"/>
              <a:ext cx="18287930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911" y="1103376"/>
              <a:ext cx="6745223" cy="35844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11927" y="4973633"/>
            <a:ext cx="95313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1" spc="-380" dirty="0">
                <a:solidFill>
                  <a:srgbClr val="231F20"/>
                </a:solidFill>
                <a:latin typeface="Tahoma"/>
                <a:cs typeface="Tahoma"/>
              </a:rPr>
              <a:t>01</a:t>
            </a:r>
            <a:endParaRPr sz="62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5582" y="5942638"/>
            <a:ext cx="9652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165" dirty="0">
                <a:solidFill>
                  <a:srgbClr val="231F20"/>
                </a:solidFill>
                <a:latin typeface="Tahoma"/>
                <a:cs typeface="Tahoma"/>
              </a:rPr>
              <a:t>Intro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3471" y="5017463"/>
            <a:ext cx="1102360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1" spc="215" dirty="0">
                <a:solidFill>
                  <a:srgbClr val="231F20"/>
                </a:solidFill>
                <a:latin typeface="Tahoma"/>
                <a:cs typeface="Tahoma"/>
              </a:rPr>
              <a:t>02</a:t>
            </a:r>
            <a:endParaRPr sz="62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5315" y="5986467"/>
            <a:ext cx="18383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285" dirty="0">
                <a:solidFill>
                  <a:srgbClr val="231F20"/>
                </a:solidFill>
                <a:latin typeface="Tahoma"/>
                <a:cs typeface="Tahoma"/>
              </a:rPr>
              <a:t>Overview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6551" y="4973633"/>
            <a:ext cx="106870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1" spc="80" dirty="0">
                <a:solidFill>
                  <a:srgbClr val="231F20"/>
                </a:solidFill>
                <a:latin typeface="Tahoma"/>
                <a:cs typeface="Tahoma"/>
              </a:rPr>
              <a:t>03</a:t>
            </a:r>
            <a:endParaRPr sz="62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03366" y="5942638"/>
            <a:ext cx="24745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335" dirty="0">
                <a:solidFill>
                  <a:srgbClr val="231F20"/>
                </a:solidFill>
                <a:latin typeface="Tahoma"/>
                <a:cs typeface="Tahoma"/>
              </a:rPr>
              <a:t>Components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50572" y="5017463"/>
            <a:ext cx="112839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1" spc="315" dirty="0">
                <a:solidFill>
                  <a:srgbClr val="231F20"/>
                </a:solidFill>
                <a:latin typeface="Tahoma"/>
                <a:cs typeface="Tahoma"/>
              </a:rPr>
              <a:t>04</a:t>
            </a:r>
            <a:endParaRPr sz="6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55854" y="5986467"/>
            <a:ext cx="111760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295" dirty="0">
                <a:solidFill>
                  <a:srgbClr val="231F20"/>
                </a:solidFill>
                <a:latin typeface="Tahoma"/>
                <a:cs typeface="Tahoma"/>
              </a:rPr>
              <a:t>Blynk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2813" y="7078694"/>
            <a:ext cx="1329055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0"/>
              </a:spcBef>
            </a:pPr>
            <a:r>
              <a:rPr sz="6250" b="1" spc="195" dirty="0">
                <a:solidFill>
                  <a:srgbClr val="231F20"/>
                </a:solidFill>
                <a:latin typeface="Tahoma"/>
                <a:cs typeface="Tahoma"/>
              </a:rPr>
              <a:t>05</a:t>
            </a:r>
            <a:endParaRPr sz="6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500" b="1" spc="275" dirty="0">
                <a:solidFill>
                  <a:srgbClr val="231F20"/>
                </a:solidFill>
                <a:latin typeface="Tahoma"/>
                <a:cs typeface="Tahoma"/>
              </a:rPr>
              <a:t>Circuit</a:t>
            </a:r>
            <a:endParaRPr sz="25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600"/>
              </a:spcBef>
            </a:pPr>
            <a:r>
              <a:rPr sz="2500" b="1" spc="300" dirty="0">
                <a:solidFill>
                  <a:srgbClr val="231F20"/>
                </a:solidFill>
                <a:latin typeface="Tahoma"/>
                <a:cs typeface="Tahoma"/>
              </a:rPr>
              <a:t>design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9274" y="7122527"/>
            <a:ext cx="1688464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250" b="1" spc="315" dirty="0">
                <a:solidFill>
                  <a:srgbClr val="231F20"/>
                </a:solidFill>
                <a:latin typeface="Tahoma"/>
                <a:cs typeface="Tahoma"/>
              </a:rPr>
              <a:t>06</a:t>
            </a:r>
            <a:endParaRPr sz="62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500" b="1" spc="330" dirty="0">
                <a:solidFill>
                  <a:srgbClr val="231F20"/>
                </a:solidFill>
                <a:latin typeface="Tahoma"/>
                <a:cs typeface="Tahoma"/>
              </a:rPr>
              <a:t>Working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14873" y="7078694"/>
            <a:ext cx="283591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8855">
              <a:lnSpc>
                <a:spcPct val="100000"/>
              </a:lnSpc>
              <a:spcBef>
                <a:spcPts val="100"/>
              </a:spcBef>
            </a:pPr>
            <a:r>
              <a:rPr sz="6250" b="1" spc="195" dirty="0">
                <a:solidFill>
                  <a:srgbClr val="231F20"/>
                </a:solidFill>
                <a:latin typeface="Tahoma"/>
                <a:cs typeface="Tahoma"/>
              </a:rPr>
              <a:t>07</a:t>
            </a:r>
            <a:endParaRPr sz="62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500" b="1" spc="280" dirty="0">
                <a:solidFill>
                  <a:srgbClr val="231F20"/>
                </a:solidFill>
                <a:latin typeface="Tahoma"/>
                <a:cs typeface="Tahoma"/>
              </a:rPr>
              <a:t>Further</a:t>
            </a:r>
            <a:endParaRPr sz="2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500" b="1" spc="315" dirty="0">
                <a:solidFill>
                  <a:srgbClr val="231F20"/>
                </a:solidFill>
                <a:latin typeface="Tahoma"/>
                <a:cs typeface="Tahoma"/>
              </a:rPr>
              <a:t>improvements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03300" y="7122527"/>
            <a:ext cx="184023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250" b="1" spc="335" dirty="0">
                <a:solidFill>
                  <a:srgbClr val="231F20"/>
                </a:solidFill>
                <a:latin typeface="Tahoma"/>
                <a:cs typeface="Tahoma"/>
              </a:rPr>
              <a:t>08</a:t>
            </a:r>
            <a:endParaRPr sz="62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  <a:tabLst>
                <a:tab pos="844550" algn="l"/>
              </a:tabLst>
            </a:pPr>
            <a:r>
              <a:rPr sz="2500" b="1" spc="245" dirty="0">
                <a:solidFill>
                  <a:srgbClr val="231F20"/>
                </a:solidFill>
                <a:latin typeface="Tahoma"/>
                <a:cs typeface="Tahoma"/>
              </a:rPr>
              <a:t>Our</a:t>
            </a:r>
            <a:r>
              <a:rPr sz="25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500" b="1" spc="270" dirty="0">
                <a:solidFill>
                  <a:srgbClr val="231F20"/>
                </a:solidFill>
                <a:latin typeface="Tahoma"/>
                <a:cs typeface="Tahoma"/>
              </a:rPr>
              <a:t>team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80571"/>
            <a:ext cx="14039850" cy="2258060"/>
          </a:xfrm>
          <a:custGeom>
            <a:avLst/>
            <a:gdLst/>
            <a:ahLst/>
            <a:cxnLst/>
            <a:rect l="l" t="t" r="r" b="b"/>
            <a:pathLst>
              <a:path w="14039850" h="2258060">
                <a:moveTo>
                  <a:pt x="14039688" y="2258022"/>
                </a:moveTo>
                <a:lnTo>
                  <a:pt x="0" y="2258022"/>
                </a:lnTo>
                <a:lnTo>
                  <a:pt x="0" y="0"/>
                </a:lnTo>
                <a:lnTo>
                  <a:pt x="11943286" y="0"/>
                </a:lnTo>
                <a:lnTo>
                  <a:pt x="14039688" y="2258022"/>
                </a:lnTo>
                <a:close/>
              </a:path>
            </a:pathLst>
          </a:custGeom>
          <a:solidFill>
            <a:srgbClr val="389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205800" y="3756276"/>
            <a:ext cx="5907405" cy="5897245"/>
            <a:chOff x="12205800" y="3756276"/>
            <a:chExt cx="5907405" cy="5897245"/>
          </a:xfrm>
        </p:grpSpPr>
        <p:sp>
          <p:nvSpPr>
            <p:cNvPr id="5" name="object 5"/>
            <p:cNvSpPr/>
            <p:nvPr/>
          </p:nvSpPr>
          <p:spPr>
            <a:xfrm>
              <a:off x="12205792" y="3756278"/>
              <a:ext cx="5907405" cy="5897245"/>
            </a:xfrm>
            <a:custGeom>
              <a:avLst/>
              <a:gdLst/>
              <a:ahLst/>
              <a:cxnLst/>
              <a:rect l="l" t="t" r="r" b="b"/>
              <a:pathLst>
                <a:path w="5907405" h="5897245">
                  <a:moveTo>
                    <a:pt x="3314598" y="1686179"/>
                  </a:moveTo>
                  <a:lnTo>
                    <a:pt x="2592451" y="1686179"/>
                  </a:lnTo>
                  <a:lnTo>
                    <a:pt x="2591244" y="1736979"/>
                  </a:lnTo>
                  <a:lnTo>
                    <a:pt x="2587663" y="1775079"/>
                  </a:lnTo>
                  <a:lnTo>
                    <a:pt x="2581783" y="1825879"/>
                  </a:lnTo>
                  <a:lnTo>
                    <a:pt x="2573629" y="1876679"/>
                  </a:lnTo>
                  <a:lnTo>
                    <a:pt x="2563279" y="1914779"/>
                  </a:lnTo>
                  <a:lnTo>
                    <a:pt x="2550782" y="1965579"/>
                  </a:lnTo>
                  <a:lnTo>
                    <a:pt x="2536190" y="2003679"/>
                  </a:lnTo>
                  <a:lnTo>
                    <a:pt x="2519565" y="2041779"/>
                  </a:lnTo>
                  <a:lnTo>
                    <a:pt x="2500973" y="2092579"/>
                  </a:lnTo>
                  <a:lnTo>
                    <a:pt x="2480449" y="2130679"/>
                  </a:lnTo>
                  <a:lnTo>
                    <a:pt x="2458072" y="2168779"/>
                  </a:lnTo>
                  <a:lnTo>
                    <a:pt x="2433878" y="2206879"/>
                  </a:lnTo>
                  <a:lnTo>
                    <a:pt x="2407945" y="2244979"/>
                  </a:lnTo>
                  <a:lnTo>
                    <a:pt x="2380310" y="2283079"/>
                  </a:lnTo>
                  <a:lnTo>
                    <a:pt x="2351036" y="2308479"/>
                  </a:lnTo>
                  <a:lnTo>
                    <a:pt x="2320175" y="2346579"/>
                  </a:lnTo>
                  <a:lnTo>
                    <a:pt x="2287790" y="2371979"/>
                  </a:lnTo>
                  <a:lnTo>
                    <a:pt x="2253932" y="2410079"/>
                  </a:lnTo>
                  <a:lnTo>
                    <a:pt x="2218677" y="2435479"/>
                  </a:lnTo>
                  <a:lnTo>
                    <a:pt x="2182050" y="2460879"/>
                  </a:lnTo>
                  <a:lnTo>
                    <a:pt x="2144128" y="2486279"/>
                  </a:lnTo>
                  <a:lnTo>
                    <a:pt x="2104961" y="2511679"/>
                  </a:lnTo>
                  <a:lnTo>
                    <a:pt x="2064600" y="2524379"/>
                  </a:lnTo>
                  <a:lnTo>
                    <a:pt x="2023122" y="2549779"/>
                  </a:lnTo>
                  <a:lnTo>
                    <a:pt x="1936978" y="2575179"/>
                  </a:lnTo>
                  <a:lnTo>
                    <a:pt x="1800682" y="2613279"/>
                  </a:lnTo>
                  <a:lnTo>
                    <a:pt x="1753590" y="2613279"/>
                  </a:lnTo>
                  <a:lnTo>
                    <a:pt x="1705762" y="2625979"/>
                  </a:lnTo>
                  <a:lnTo>
                    <a:pt x="1609788" y="2625979"/>
                  </a:lnTo>
                  <a:lnTo>
                    <a:pt x="1562874" y="2613279"/>
                  </a:lnTo>
                  <a:lnTo>
                    <a:pt x="1516557" y="2613279"/>
                  </a:lnTo>
                  <a:lnTo>
                    <a:pt x="1381937" y="2575179"/>
                  </a:lnTo>
                  <a:lnTo>
                    <a:pt x="1296390" y="2549779"/>
                  </a:lnTo>
                  <a:lnTo>
                    <a:pt x="1255064" y="2524379"/>
                  </a:lnTo>
                  <a:lnTo>
                    <a:pt x="1214805" y="2511679"/>
                  </a:lnTo>
                  <a:lnTo>
                    <a:pt x="1175639" y="2486279"/>
                  </a:lnTo>
                  <a:lnTo>
                    <a:pt x="1137666" y="2460879"/>
                  </a:lnTo>
                  <a:lnTo>
                    <a:pt x="1100924" y="2435479"/>
                  </a:lnTo>
                  <a:lnTo>
                    <a:pt x="1065491" y="2410079"/>
                  </a:lnTo>
                  <a:lnTo>
                    <a:pt x="1031417" y="2371979"/>
                  </a:lnTo>
                  <a:lnTo>
                    <a:pt x="998778" y="2346579"/>
                  </a:lnTo>
                  <a:lnTo>
                    <a:pt x="967625" y="2308479"/>
                  </a:lnTo>
                  <a:lnTo>
                    <a:pt x="938034" y="2283079"/>
                  </a:lnTo>
                  <a:lnTo>
                    <a:pt x="910056" y="2244979"/>
                  </a:lnTo>
                  <a:lnTo>
                    <a:pt x="883754" y="2206879"/>
                  </a:lnTo>
                  <a:lnTo>
                    <a:pt x="859193" y="2168779"/>
                  </a:lnTo>
                  <a:lnTo>
                    <a:pt x="836447" y="2130679"/>
                  </a:lnTo>
                  <a:lnTo>
                    <a:pt x="815555" y="2092579"/>
                  </a:lnTo>
                  <a:lnTo>
                    <a:pt x="796607" y="2041779"/>
                  </a:lnTo>
                  <a:lnTo>
                    <a:pt x="779653" y="2003679"/>
                  </a:lnTo>
                  <a:lnTo>
                    <a:pt x="764755" y="1965579"/>
                  </a:lnTo>
                  <a:lnTo>
                    <a:pt x="751967" y="1914779"/>
                  </a:lnTo>
                  <a:lnTo>
                    <a:pt x="741375" y="1876679"/>
                  </a:lnTo>
                  <a:lnTo>
                    <a:pt x="733018" y="1825879"/>
                  </a:lnTo>
                  <a:lnTo>
                    <a:pt x="726973" y="1775079"/>
                  </a:lnTo>
                  <a:lnTo>
                    <a:pt x="723303" y="1736979"/>
                  </a:lnTo>
                  <a:lnTo>
                    <a:pt x="722071" y="1686179"/>
                  </a:lnTo>
                  <a:lnTo>
                    <a:pt x="723303" y="1635379"/>
                  </a:lnTo>
                  <a:lnTo>
                    <a:pt x="726973" y="1584579"/>
                  </a:lnTo>
                  <a:lnTo>
                    <a:pt x="733018" y="1546479"/>
                  </a:lnTo>
                  <a:lnTo>
                    <a:pt x="741375" y="1495679"/>
                  </a:lnTo>
                  <a:lnTo>
                    <a:pt x="751967" y="1444879"/>
                  </a:lnTo>
                  <a:lnTo>
                    <a:pt x="764755" y="1406779"/>
                  </a:lnTo>
                  <a:lnTo>
                    <a:pt x="779653" y="1368679"/>
                  </a:lnTo>
                  <a:lnTo>
                    <a:pt x="796607" y="1317879"/>
                  </a:lnTo>
                  <a:lnTo>
                    <a:pt x="815555" y="1279779"/>
                  </a:lnTo>
                  <a:lnTo>
                    <a:pt x="836447" y="1241679"/>
                  </a:lnTo>
                  <a:lnTo>
                    <a:pt x="859193" y="1203579"/>
                  </a:lnTo>
                  <a:lnTo>
                    <a:pt x="883754" y="1165479"/>
                  </a:lnTo>
                  <a:lnTo>
                    <a:pt x="910056" y="1127379"/>
                  </a:lnTo>
                  <a:lnTo>
                    <a:pt x="938034" y="1089279"/>
                  </a:lnTo>
                  <a:lnTo>
                    <a:pt x="967625" y="1051179"/>
                  </a:lnTo>
                  <a:lnTo>
                    <a:pt x="998778" y="1025779"/>
                  </a:lnTo>
                  <a:lnTo>
                    <a:pt x="1031417" y="987679"/>
                  </a:lnTo>
                  <a:lnTo>
                    <a:pt x="1065491" y="962279"/>
                  </a:lnTo>
                  <a:lnTo>
                    <a:pt x="1100924" y="936879"/>
                  </a:lnTo>
                  <a:lnTo>
                    <a:pt x="1137666" y="911479"/>
                  </a:lnTo>
                  <a:lnTo>
                    <a:pt x="1175639" y="886079"/>
                  </a:lnTo>
                  <a:lnTo>
                    <a:pt x="1214805" y="860679"/>
                  </a:lnTo>
                  <a:lnTo>
                    <a:pt x="1255064" y="847979"/>
                  </a:lnTo>
                  <a:lnTo>
                    <a:pt x="1296390" y="822579"/>
                  </a:lnTo>
                  <a:lnTo>
                    <a:pt x="1426032" y="784479"/>
                  </a:lnTo>
                  <a:lnTo>
                    <a:pt x="1516557" y="759079"/>
                  </a:lnTo>
                  <a:lnTo>
                    <a:pt x="1562874" y="759079"/>
                  </a:lnTo>
                  <a:lnTo>
                    <a:pt x="1609788" y="746379"/>
                  </a:lnTo>
                  <a:lnTo>
                    <a:pt x="1657261" y="746379"/>
                  </a:lnTo>
                  <a:lnTo>
                    <a:pt x="1657261" y="22479"/>
                  </a:lnTo>
                  <a:lnTo>
                    <a:pt x="1468018" y="22479"/>
                  </a:lnTo>
                  <a:lnTo>
                    <a:pt x="1421625" y="35179"/>
                  </a:lnTo>
                  <a:lnTo>
                    <a:pt x="1375613" y="35179"/>
                  </a:lnTo>
                  <a:lnTo>
                    <a:pt x="1330032" y="47879"/>
                  </a:lnTo>
                  <a:lnTo>
                    <a:pt x="1066368" y="124079"/>
                  </a:lnTo>
                  <a:lnTo>
                    <a:pt x="1024242" y="149479"/>
                  </a:lnTo>
                  <a:lnTo>
                    <a:pt x="941717" y="174879"/>
                  </a:lnTo>
                  <a:lnTo>
                    <a:pt x="861606" y="225679"/>
                  </a:lnTo>
                  <a:lnTo>
                    <a:pt x="822515" y="238379"/>
                  </a:lnTo>
                  <a:lnTo>
                    <a:pt x="784085" y="263779"/>
                  </a:lnTo>
                  <a:lnTo>
                    <a:pt x="746340" y="289179"/>
                  </a:lnTo>
                  <a:lnTo>
                    <a:pt x="709282" y="314579"/>
                  </a:lnTo>
                  <a:lnTo>
                    <a:pt x="672960" y="339979"/>
                  </a:lnTo>
                  <a:lnTo>
                    <a:pt x="637362" y="365379"/>
                  </a:lnTo>
                  <a:lnTo>
                    <a:pt x="602526" y="403479"/>
                  </a:lnTo>
                  <a:lnTo>
                    <a:pt x="568477" y="428879"/>
                  </a:lnTo>
                  <a:lnTo>
                    <a:pt x="535203" y="454279"/>
                  </a:lnTo>
                  <a:lnTo>
                    <a:pt x="502754" y="492379"/>
                  </a:lnTo>
                  <a:lnTo>
                    <a:pt x="471131" y="517779"/>
                  </a:lnTo>
                  <a:lnTo>
                    <a:pt x="440372" y="555879"/>
                  </a:lnTo>
                  <a:lnTo>
                    <a:pt x="410476" y="581279"/>
                  </a:lnTo>
                  <a:lnTo>
                    <a:pt x="381457" y="619379"/>
                  </a:lnTo>
                  <a:lnTo>
                    <a:pt x="353364" y="657479"/>
                  </a:lnTo>
                  <a:lnTo>
                    <a:pt x="326186" y="695579"/>
                  </a:lnTo>
                  <a:lnTo>
                    <a:pt x="299948" y="733679"/>
                  </a:lnTo>
                  <a:lnTo>
                    <a:pt x="274688" y="771779"/>
                  </a:lnTo>
                  <a:lnTo>
                    <a:pt x="250405" y="809879"/>
                  </a:lnTo>
                  <a:lnTo>
                    <a:pt x="227114" y="847979"/>
                  </a:lnTo>
                  <a:lnTo>
                    <a:pt x="204851" y="886079"/>
                  </a:lnTo>
                  <a:lnTo>
                    <a:pt x="183629" y="924179"/>
                  </a:lnTo>
                  <a:lnTo>
                    <a:pt x="163461" y="962279"/>
                  </a:lnTo>
                  <a:lnTo>
                    <a:pt x="144373" y="1000379"/>
                  </a:lnTo>
                  <a:lnTo>
                    <a:pt x="126377" y="1051179"/>
                  </a:lnTo>
                  <a:lnTo>
                    <a:pt x="109499" y="1089279"/>
                  </a:lnTo>
                  <a:lnTo>
                    <a:pt x="93751" y="1127379"/>
                  </a:lnTo>
                  <a:lnTo>
                    <a:pt x="79159" y="1178179"/>
                  </a:lnTo>
                  <a:lnTo>
                    <a:pt x="65735" y="1216279"/>
                  </a:lnTo>
                  <a:lnTo>
                    <a:pt x="53505" y="1267079"/>
                  </a:lnTo>
                  <a:lnTo>
                    <a:pt x="42468" y="1305179"/>
                  </a:lnTo>
                  <a:lnTo>
                    <a:pt x="32677" y="1355979"/>
                  </a:lnTo>
                  <a:lnTo>
                    <a:pt x="24117" y="1406779"/>
                  </a:lnTo>
                  <a:lnTo>
                    <a:pt x="16827" y="1444879"/>
                  </a:lnTo>
                  <a:lnTo>
                    <a:pt x="10820" y="1495679"/>
                  </a:lnTo>
                  <a:lnTo>
                    <a:pt x="6121" y="1546479"/>
                  </a:lnTo>
                  <a:lnTo>
                    <a:pt x="2730" y="1584579"/>
                  </a:lnTo>
                  <a:lnTo>
                    <a:pt x="685" y="1635379"/>
                  </a:lnTo>
                  <a:lnTo>
                    <a:pt x="0" y="1686179"/>
                  </a:lnTo>
                  <a:lnTo>
                    <a:pt x="685" y="1736979"/>
                  </a:lnTo>
                  <a:lnTo>
                    <a:pt x="2730" y="1787779"/>
                  </a:lnTo>
                  <a:lnTo>
                    <a:pt x="6121" y="1825879"/>
                  </a:lnTo>
                  <a:lnTo>
                    <a:pt x="10820" y="1876679"/>
                  </a:lnTo>
                  <a:lnTo>
                    <a:pt x="16827" y="1927479"/>
                  </a:lnTo>
                  <a:lnTo>
                    <a:pt x="24117" y="1965579"/>
                  </a:lnTo>
                  <a:lnTo>
                    <a:pt x="32677" y="2016379"/>
                  </a:lnTo>
                  <a:lnTo>
                    <a:pt x="42468" y="2054479"/>
                  </a:lnTo>
                  <a:lnTo>
                    <a:pt x="53505" y="2105279"/>
                  </a:lnTo>
                  <a:lnTo>
                    <a:pt x="65735" y="2143379"/>
                  </a:lnTo>
                  <a:lnTo>
                    <a:pt x="79159" y="2194179"/>
                  </a:lnTo>
                  <a:lnTo>
                    <a:pt x="93751" y="2232279"/>
                  </a:lnTo>
                  <a:lnTo>
                    <a:pt x="109499" y="2283079"/>
                  </a:lnTo>
                  <a:lnTo>
                    <a:pt x="126377" y="2321179"/>
                  </a:lnTo>
                  <a:lnTo>
                    <a:pt x="144373" y="2359279"/>
                  </a:lnTo>
                  <a:lnTo>
                    <a:pt x="163461" y="2397379"/>
                  </a:lnTo>
                  <a:lnTo>
                    <a:pt x="183629" y="2448179"/>
                  </a:lnTo>
                  <a:lnTo>
                    <a:pt x="204851" y="2486279"/>
                  </a:lnTo>
                  <a:lnTo>
                    <a:pt x="227114" y="2524379"/>
                  </a:lnTo>
                  <a:lnTo>
                    <a:pt x="250405" y="2562479"/>
                  </a:lnTo>
                  <a:lnTo>
                    <a:pt x="274688" y="2600579"/>
                  </a:lnTo>
                  <a:lnTo>
                    <a:pt x="299948" y="2638679"/>
                  </a:lnTo>
                  <a:lnTo>
                    <a:pt x="326186" y="2676779"/>
                  </a:lnTo>
                  <a:lnTo>
                    <a:pt x="353364" y="2702179"/>
                  </a:lnTo>
                  <a:lnTo>
                    <a:pt x="381457" y="2740279"/>
                  </a:lnTo>
                  <a:lnTo>
                    <a:pt x="410476" y="2778379"/>
                  </a:lnTo>
                  <a:lnTo>
                    <a:pt x="440372" y="2803779"/>
                  </a:lnTo>
                  <a:lnTo>
                    <a:pt x="471131" y="2841879"/>
                  </a:lnTo>
                  <a:lnTo>
                    <a:pt x="502754" y="2867279"/>
                  </a:lnTo>
                  <a:lnTo>
                    <a:pt x="535203" y="2905379"/>
                  </a:lnTo>
                  <a:lnTo>
                    <a:pt x="568477" y="2930779"/>
                  </a:lnTo>
                  <a:lnTo>
                    <a:pt x="602526" y="2956179"/>
                  </a:lnTo>
                  <a:lnTo>
                    <a:pt x="637362" y="2994279"/>
                  </a:lnTo>
                  <a:lnTo>
                    <a:pt x="672960" y="3019679"/>
                  </a:lnTo>
                  <a:lnTo>
                    <a:pt x="709282" y="3045079"/>
                  </a:lnTo>
                  <a:lnTo>
                    <a:pt x="746340" y="3070479"/>
                  </a:lnTo>
                  <a:lnTo>
                    <a:pt x="784085" y="3095879"/>
                  </a:lnTo>
                  <a:lnTo>
                    <a:pt x="822515" y="3121279"/>
                  </a:lnTo>
                  <a:lnTo>
                    <a:pt x="861606" y="3133979"/>
                  </a:lnTo>
                  <a:lnTo>
                    <a:pt x="941717" y="3184779"/>
                  </a:lnTo>
                  <a:lnTo>
                    <a:pt x="982687" y="3197479"/>
                  </a:lnTo>
                  <a:lnTo>
                    <a:pt x="1024242" y="3222879"/>
                  </a:lnTo>
                  <a:lnTo>
                    <a:pt x="1109052" y="3248279"/>
                  </a:lnTo>
                  <a:lnTo>
                    <a:pt x="1375613" y="3324479"/>
                  </a:lnTo>
                  <a:lnTo>
                    <a:pt x="1421625" y="3324479"/>
                  </a:lnTo>
                  <a:lnTo>
                    <a:pt x="1467078" y="3336912"/>
                  </a:lnTo>
                  <a:lnTo>
                    <a:pt x="1847443" y="3336912"/>
                  </a:lnTo>
                  <a:lnTo>
                    <a:pt x="1892896" y="3324479"/>
                  </a:lnTo>
                  <a:lnTo>
                    <a:pt x="1938896" y="3324479"/>
                  </a:lnTo>
                  <a:lnTo>
                    <a:pt x="2205469" y="3248279"/>
                  </a:lnTo>
                  <a:lnTo>
                    <a:pt x="2290280" y="3222879"/>
                  </a:lnTo>
                  <a:lnTo>
                    <a:pt x="2331847" y="3197479"/>
                  </a:lnTo>
                  <a:lnTo>
                    <a:pt x="2372817" y="3184779"/>
                  </a:lnTo>
                  <a:lnTo>
                    <a:pt x="2452928" y="3133979"/>
                  </a:lnTo>
                  <a:lnTo>
                    <a:pt x="2492019" y="3121279"/>
                  </a:lnTo>
                  <a:lnTo>
                    <a:pt x="2530449" y="3095879"/>
                  </a:lnTo>
                  <a:lnTo>
                    <a:pt x="2568206" y="3070479"/>
                  </a:lnTo>
                  <a:lnTo>
                    <a:pt x="2605252" y="3045079"/>
                  </a:lnTo>
                  <a:lnTo>
                    <a:pt x="2641587" y="3019679"/>
                  </a:lnTo>
                  <a:lnTo>
                    <a:pt x="2677185" y="2994279"/>
                  </a:lnTo>
                  <a:lnTo>
                    <a:pt x="2712021" y="2956179"/>
                  </a:lnTo>
                  <a:lnTo>
                    <a:pt x="2746083" y="2930779"/>
                  </a:lnTo>
                  <a:lnTo>
                    <a:pt x="2779344" y="2905379"/>
                  </a:lnTo>
                  <a:lnTo>
                    <a:pt x="2811792" y="2867279"/>
                  </a:lnTo>
                  <a:lnTo>
                    <a:pt x="2843415" y="2841879"/>
                  </a:lnTo>
                  <a:lnTo>
                    <a:pt x="2874187" y="2803779"/>
                  </a:lnTo>
                  <a:lnTo>
                    <a:pt x="2904083" y="2778379"/>
                  </a:lnTo>
                  <a:lnTo>
                    <a:pt x="2933103" y="2740279"/>
                  </a:lnTo>
                  <a:lnTo>
                    <a:pt x="2961208" y="2702179"/>
                  </a:lnTo>
                  <a:lnTo>
                    <a:pt x="2988386" y="2676779"/>
                  </a:lnTo>
                  <a:lnTo>
                    <a:pt x="3014611" y="2638679"/>
                  </a:lnTo>
                  <a:lnTo>
                    <a:pt x="3039884" y="2600579"/>
                  </a:lnTo>
                  <a:lnTo>
                    <a:pt x="3064167" y="2562479"/>
                  </a:lnTo>
                  <a:lnTo>
                    <a:pt x="3087459" y="2524379"/>
                  </a:lnTo>
                  <a:lnTo>
                    <a:pt x="3109722" y="2486279"/>
                  </a:lnTo>
                  <a:lnTo>
                    <a:pt x="3130943" y="2448179"/>
                  </a:lnTo>
                  <a:lnTo>
                    <a:pt x="3151111" y="2397379"/>
                  </a:lnTo>
                  <a:lnTo>
                    <a:pt x="3170212" y="2359279"/>
                  </a:lnTo>
                  <a:lnTo>
                    <a:pt x="3188208" y="2321179"/>
                  </a:lnTo>
                  <a:lnTo>
                    <a:pt x="3205086" y="2283079"/>
                  </a:lnTo>
                  <a:lnTo>
                    <a:pt x="3220834" y="2232279"/>
                  </a:lnTo>
                  <a:lnTo>
                    <a:pt x="3235426" y="2194179"/>
                  </a:lnTo>
                  <a:lnTo>
                    <a:pt x="3248863" y="2143379"/>
                  </a:lnTo>
                  <a:lnTo>
                    <a:pt x="3261093" y="2105279"/>
                  </a:lnTo>
                  <a:lnTo>
                    <a:pt x="3272117" y="2054479"/>
                  </a:lnTo>
                  <a:lnTo>
                    <a:pt x="3281921" y="2016379"/>
                  </a:lnTo>
                  <a:lnTo>
                    <a:pt x="3290481" y="1965579"/>
                  </a:lnTo>
                  <a:lnTo>
                    <a:pt x="3297771" y="1927479"/>
                  </a:lnTo>
                  <a:lnTo>
                    <a:pt x="3303778" y="1876679"/>
                  </a:lnTo>
                  <a:lnTo>
                    <a:pt x="3308477" y="1825879"/>
                  </a:lnTo>
                  <a:lnTo>
                    <a:pt x="3311868" y="1787779"/>
                  </a:lnTo>
                  <a:lnTo>
                    <a:pt x="3313912" y="1736979"/>
                  </a:lnTo>
                  <a:lnTo>
                    <a:pt x="3314598" y="1686179"/>
                  </a:lnTo>
                  <a:close/>
                </a:path>
                <a:path w="5907405" h="5897245">
                  <a:moveTo>
                    <a:pt x="5882005" y="4245711"/>
                  </a:moveTo>
                  <a:lnTo>
                    <a:pt x="5159946" y="4245711"/>
                  </a:lnTo>
                  <a:lnTo>
                    <a:pt x="5158740" y="4296511"/>
                  </a:lnTo>
                  <a:lnTo>
                    <a:pt x="5155171" y="4347311"/>
                  </a:lnTo>
                  <a:lnTo>
                    <a:pt x="5149278" y="4385411"/>
                  </a:lnTo>
                  <a:lnTo>
                    <a:pt x="5141125" y="4436211"/>
                  </a:lnTo>
                  <a:lnTo>
                    <a:pt x="5130774" y="4474311"/>
                  </a:lnTo>
                  <a:lnTo>
                    <a:pt x="5118278" y="4525111"/>
                  </a:lnTo>
                  <a:lnTo>
                    <a:pt x="5103685" y="4563211"/>
                  </a:lnTo>
                  <a:lnTo>
                    <a:pt x="5087074" y="4614011"/>
                  </a:lnTo>
                  <a:lnTo>
                    <a:pt x="5068468" y="4652111"/>
                  </a:lnTo>
                  <a:lnTo>
                    <a:pt x="5047958" y="4690211"/>
                  </a:lnTo>
                  <a:lnTo>
                    <a:pt x="5025568" y="4728311"/>
                  </a:lnTo>
                  <a:lnTo>
                    <a:pt x="5001387" y="4766411"/>
                  </a:lnTo>
                  <a:lnTo>
                    <a:pt x="4975441" y="4804511"/>
                  </a:lnTo>
                  <a:lnTo>
                    <a:pt x="4947805" y="4842611"/>
                  </a:lnTo>
                  <a:lnTo>
                    <a:pt x="4918532" y="4880711"/>
                  </a:lnTo>
                  <a:lnTo>
                    <a:pt x="4887671" y="4906111"/>
                  </a:lnTo>
                  <a:lnTo>
                    <a:pt x="4855286" y="4944211"/>
                  </a:lnTo>
                  <a:lnTo>
                    <a:pt x="4821440" y="4969611"/>
                  </a:lnTo>
                  <a:lnTo>
                    <a:pt x="4786173" y="4995011"/>
                  </a:lnTo>
                  <a:lnTo>
                    <a:pt x="4749546" y="5020411"/>
                  </a:lnTo>
                  <a:lnTo>
                    <a:pt x="4711624" y="5045811"/>
                  </a:lnTo>
                  <a:lnTo>
                    <a:pt x="4672457" y="5071211"/>
                  </a:lnTo>
                  <a:lnTo>
                    <a:pt x="4632096" y="5083911"/>
                  </a:lnTo>
                  <a:lnTo>
                    <a:pt x="4590618" y="5109311"/>
                  </a:lnTo>
                  <a:lnTo>
                    <a:pt x="4504474" y="5134711"/>
                  </a:lnTo>
                  <a:lnTo>
                    <a:pt x="4368190" y="5172811"/>
                  </a:lnTo>
                  <a:lnTo>
                    <a:pt x="4321099" y="5172811"/>
                  </a:lnTo>
                  <a:lnTo>
                    <a:pt x="4273270" y="5185511"/>
                  </a:lnTo>
                  <a:lnTo>
                    <a:pt x="4177284" y="5185511"/>
                  </a:lnTo>
                  <a:lnTo>
                    <a:pt x="4130370" y="5172811"/>
                  </a:lnTo>
                  <a:lnTo>
                    <a:pt x="4084066" y="5172811"/>
                  </a:lnTo>
                  <a:lnTo>
                    <a:pt x="3949433" y="5134711"/>
                  </a:lnTo>
                  <a:lnTo>
                    <a:pt x="3863886" y="5109311"/>
                  </a:lnTo>
                  <a:lnTo>
                    <a:pt x="3822573" y="5083911"/>
                  </a:lnTo>
                  <a:lnTo>
                    <a:pt x="3782301" y="5071211"/>
                  </a:lnTo>
                  <a:lnTo>
                    <a:pt x="3743147" y="5045811"/>
                  </a:lnTo>
                  <a:lnTo>
                    <a:pt x="3705161" y="5020411"/>
                  </a:lnTo>
                  <a:lnTo>
                    <a:pt x="3668420" y="4995011"/>
                  </a:lnTo>
                  <a:lnTo>
                    <a:pt x="3632987" y="4969611"/>
                  </a:lnTo>
                  <a:lnTo>
                    <a:pt x="3598913" y="4944211"/>
                  </a:lnTo>
                  <a:lnTo>
                    <a:pt x="3566274" y="4906111"/>
                  </a:lnTo>
                  <a:lnTo>
                    <a:pt x="3535121" y="4880711"/>
                  </a:lnTo>
                  <a:lnTo>
                    <a:pt x="3505530" y="4842611"/>
                  </a:lnTo>
                  <a:lnTo>
                    <a:pt x="3477552" y="4804511"/>
                  </a:lnTo>
                  <a:lnTo>
                    <a:pt x="3451250" y="4766411"/>
                  </a:lnTo>
                  <a:lnTo>
                    <a:pt x="3426688" y="4728311"/>
                  </a:lnTo>
                  <a:lnTo>
                    <a:pt x="3403943" y="4690211"/>
                  </a:lnTo>
                  <a:lnTo>
                    <a:pt x="3383064" y="4652111"/>
                  </a:lnTo>
                  <a:lnTo>
                    <a:pt x="3364103" y="4614011"/>
                  </a:lnTo>
                  <a:lnTo>
                    <a:pt x="3347148" y="4563211"/>
                  </a:lnTo>
                  <a:lnTo>
                    <a:pt x="3332251" y="4525111"/>
                  </a:lnTo>
                  <a:lnTo>
                    <a:pt x="3319462" y="4474311"/>
                  </a:lnTo>
                  <a:lnTo>
                    <a:pt x="3308870" y="4436211"/>
                  </a:lnTo>
                  <a:lnTo>
                    <a:pt x="3300514" y="4385411"/>
                  </a:lnTo>
                  <a:lnTo>
                    <a:pt x="3294469" y="4347311"/>
                  </a:lnTo>
                  <a:lnTo>
                    <a:pt x="3290798" y="4296511"/>
                  </a:lnTo>
                  <a:lnTo>
                    <a:pt x="3289566" y="4245711"/>
                  </a:lnTo>
                  <a:lnTo>
                    <a:pt x="3290798" y="4194911"/>
                  </a:lnTo>
                  <a:lnTo>
                    <a:pt x="3294469" y="4156811"/>
                  </a:lnTo>
                  <a:lnTo>
                    <a:pt x="3300514" y="4106011"/>
                  </a:lnTo>
                  <a:lnTo>
                    <a:pt x="3308870" y="4055211"/>
                  </a:lnTo>
                  <a:lnTo>
                    <a:pt x="3319462" y="4017111"/>
                  </a:lnTo>
                  <a:lnTo>
                    <a:pt x="3332251" y="3966311"/>
                  </a:lnTo>
                  <a:lnTo>
                    <a:pt x="3347148" y="3928211"/>
                  </a:lnTo>
                  <a:lnTo>
                    <a:pt x="3364103" y="3890111"/>
                  </a:lnTo>
                  <a:lnTo>
                    <a:pt x="3383064" y="3839311"/>
                  </a:lnTo>
                  <a:lnTo>
                    <a:pt x="3403943" y="3801211"/>
                  </a:lnTo>
                  <a:lnTo>
                    <a:pt x="3426688" y="3763111"/>
                  </a:lnTo>
                  <a:lnTo>
                    <a:pt x="3451250" y="3725011"/>
                  </a:lnTo>
                  <a:lnTo>
                    <a:pt x="3477552" y="3686911"/>
                  </a:lnTo>
                  <a:lnTo>
                    <a:pt x="3505530" y="3648811"/>
                  </a:lnTo>
                  <a:lnTo>
                    <a:pt x="3535121" y="3623411"/>
                  </a:lnTo>
                  <a:lnTo>
                    <a:pt x="3566274" y="3585311"/>
                  </a:lnTo>
                  <a:lnTo>
                    <a:pt x="3598913" y="3559911"/>
                  </a:lnTo>
                  <a:lnTo>
                    <a:pt x="3632987" y="3521811"/>
                  </a:lnTo>
                  <a:lnTo>
                    <a:pt x="3668420" y="3496411"/>
                  </a:lnTo>
                  <a:lnTo>
                    <a:pt x="3705161" y="3471011"/>
                  </a:lnTo>
                  <a:lnTo>
                    <a:pt x="3743147" y="3445611"/>
                  </a:lnTo>
                  <a:lnTo>
                    <a:pt x="3782301" y="3420211"/>
                  </a:lnTo>
                  <a:lnTo>
                    <a:pt x="3822573" y="3407511"/>
                  </a:lnTo>
                  <a:lnTo>
                    <a:pt x="3863886" y="3382111"/>
                  </a:lnTo>
                  <a:lnTo>
                    <a:pt x="3993527" y="3344011"/>
                  </a:lnTo>
                  <a:lnTo>
                    <a:pt x="4084066" y="3318611"/>
                  </a:lnTo>
                  <a:lnTo>
                    <a:pt x="4130370" y="3318611"/>
                  </a:lnTo>
                  <a:lnTo>
                    <a:pt x="4177284" y="3305911"/>
                  </a:lnTo>
                  <a:lnTo>
                    <a:pt x="4224756" y="3305911"/>
                  </a:lnTo>
                  <a:lnTo>
                    <a:pt x="4224756" y="2582011"/>
                  </a:lnTo>
                  <a:lnTo>
                    <a:pt x="4176941" y="2582011"/>
                  </a:lnTo>
                  <a:lnTo>
                    <a:pt x="4129455" y="2594711"/>
                  </a:lnTo>
                  <a:lnTo>
                    <a:pt x="4035526" y="2594711"/>
                  </a:lnTo>
                  <a:lnTo>
                    <a:pt x="3989120" y="2607411"/>
                  </a:lnTo>
                  <a:lnTo>
                    <a:pt x="3943121" y="2607411"/>
                  </a:lnTo>
                  <a:lnTo>
                    <a:pt x="3852380" y="2632811"/>
                  </a:lnTo>
                  <a:lnTo>
                    <a:pt x="3591737" y="2709011"/>
                  </a:lnTo>
                  <a:lnTo>
                    <a:pt x="3550183" y="2734411"/>
                  </a:lnTo>
                  <a:lnTo>
                    <a:pt x="3509213" y="2747111"/>
                  </a:lnTo>
                  <a:lnTo>
                    <a:pt x="3429114" y="2797911"/>
                  </a:lnTo>
                  <a:lnTo>
                    <a:pt x="3390011" y="2810611"/>
                  </a:lnTo>
                  <a:lnTo>
                    <a:pt x="3351580" y="2836011"/>
                  </a:lnTo>
                  <a:lnTo>
                    <a:pt x="3313836" y="2861411"/>
                  </a:lnTo>
                  <a:lnTo>
                    <a:pt x="3276790" y="2886811"/>
                  </a:lnTo>
                  <a:lnTo>
                    <a:pt x="3240455" y="2912211"/>
                  </a:lnTo>
                  <a:lnTo>
                    <a:pt x="3204857" y="2937611"/>
                  </a:lnTo>
                  <a:lnTo>
                    <a:pt x="3170034" y="2963011"/>
                  </a:lnTo>
                  <a:lnTo>
                    <a:pt x="3135973" y="3001111"/>
                  </a:lnTo>
                  <a:lnTo>
                    <a:pt x="3102711" y="3026511"/>
                  </a:lnTo>
                  <a:lnTo>
                    <a:pt x="3070250" y="3064611"/>
                  </a:lnTo>
                  <a:lnTo>
                    <a:pt x="3038640" y="3090011"/>
                  </a:lnTo>
                  <a:lnTo>
                    <a:pt x="3007868" y="3128111"/>
                  </a:lnTo>
                  <a:lnTo>
                    <a:pt x="2977972" y="3153511"/>
                  </a:lnTo>
                  <a:lnTo>
                    <a:pt x="2948965" y="3191611"/>
                  </a:lnTo>
                  <a:lnTo>
                    <a:pt x="2920860" y="3229711"/>
                  </a:lnTo>
                  <a:lnTo>
                    <a:pt x="2893682" y="3255111"/>
                  </a:lnTo>
                  <a:lnTo>
                    <a:pt x="2867456" y="3293211"/>
                  </a:lnTo>
                  <a:lnTo>
                    <a:pt x="2842183" y="3331311"/>
                  </a:lnTo>
                  <a:lnTo>
                    <a:pt x="2817901" y="3369411"/>
                  </a:lnTo>
                  <a:lnTo>
                    <a:pt x="2794622" y="3407511"/>
                  </a:lnTo>
                  <a:lnTo>
                    <a:pt x="2772359" y="3445611"/>
                  </a:lnTo>
                  <a:lnTo>
                    <a:pt x="2751137" y="3483711"/>
                  </a:lnTo>
                  <a:lnTo>
                    <a:pt x="2730970" y="3534511"/>
                  </a:lnTo>
                  <a:lnTo>
                    <a:pt x="2711881" y="3572611"/>
                  </a:lnTo>
                  <a:lnTo>
                    <a:pt x="2693886" y="3610711"/>
                  </a:lnTo>
                  <a:lnTo>
                    <a:pt x="2677007" y="3648811"/>
                  </a:lnTo>
                  <a:lnTo>
                    <a:pt x="2661259" y="3699611"/>
                  </a:lnTo>
                  <a:lnTo>
                    <a:pt x="2646654" y="3737711"/>
                  </a:lnTo>
                  <a:lnTo>
                    <a:pt x="2633230" y="3788511"/>
                  </a:lnTo>
                  <a:lnTo>
                    <a:pt x="2621000" y="3826611"/>
                  </a:lnTo>
                  <a:lnTo>
                    <a:pt x="2609977" y="3877411"/>
                  </a:lnTo>
                  <a:lnTo>
                    <a:pt x="2600172" y="3915511"/>
                  </a:lnTo>
                  <a:lnTo>
                    <a:pt x="2591612" y="3966311"/>
                  </a:lnTo>
                  <a:lnTo>
                    <a:pt x="2584323" y="4004411"/>
                  </a:lnTo>
                  <a:lnTo>
                    <a:pt x="2578316" y="4055211"/>
                  </a:lnTo>
                  <a:lnTo>
                    <a:pt x="2573617" y="4106011"/>
                  </a:lnTo>
                  <a:lnTo>
                    <a:pt x="2570226" y="4144111"/>
                  </a:lnTo>
                  <a:lnTo>
                    <a:pt x="2568181" y="4194911"/>
                  </a:lnTo>
                  <a:lnTo>
                    <a:pt x="2567495" y="4245711"/>
                  </a:lnTo>
                  <a:lnTo>
                    <a:pt x="2568181" y="4296511"/>
                  </a:lnTo>
                  <a:lnTo>
                    <a:pt x="2570226" y="4334611"/>
                  </a:lnTo>
                  <a:lnTo>
                    <a:pt x="2573617" y="4385411"/>
                  </a:lnTo>
                  <a:lnTo>
                    <a:pt x="2578316" y="4436211"/>
                  </a:lnTo>
                  <a:lnTo>
                    <a:pt x="2584323" y="4487011"/>
                  </a:lnTo>
                  <a:lnTo>
                    <a:pt x="2591612" y="4525111"/>
                  </a:lnTo>
                  <a:lnTo>
                    <a:pt x="2600172" y="4575911"/>
                  </a:lnTo>
                  <a:lnTo>
                    <a:pt x="2609977" y="4614011"/>
                  </a:lnTo>
                  <a:lnTo>
                    <a:pt x="2621000" y="4664811"/>
                  </a:lnTo>
                  <a:lnTo>
                    <a:pt x="2633230" y="4702911"/>
                  </a:lnTo>
                  <a:lnTo>
                    <a:pt x="2646654" y="4753711"/>
                  </a:lnTo>
                  <a:lnTo>
                    <a:pt x="2661259" y="4791811"/>
                  </a:lnTo>
                  <a:lnTo>
                    <a:pt x="2677007" y="4842611"/>
                  </a:lnTo>
                  <a:lnTo>
                    <a:pt x="2693886" y="4880711"/>
                  </a:lnTo>
                  <a:lnTo>
                    <a:pt x="2711881" y="4918811"/>
                  </a:lnTo>
                  <a:lnTo>
                    <a:pt x="2730970" y="4956911"/>
                  </a:lnTo>
                  <a:lnTo>
                    <a:pt x="2751137" y="5007711"/>
                  </a:lnTo>
                  <a:lnTo>
                    <a:pt x="2772359" y="5045811"/>
                  </a:lnTo>
                  <a:lnTo>
                    <a:pt x="2794622" y="5083911"/>
                  </a:lnTo>
                  <a:lnTo>
                    <a:pt x="2817901" y="5122011"/>
                  </a:lnTo>
                  <a:lnTo>
                    <a:pt x="2842183" y="5160111"/>
                  </a:lnTo>
                  <a:lnTo>
                    <a:pt x="2867456" y="5198211"/>
                  </a:lnTo>
                  <a:lnTo>
                    <a:pt x="2893682" y="5223611"/>
                  </a:lnTo>
                  <a:lnTo>
                    <a:pt x="2920860" y="5261711"/>
                  </a:lnTo>
                  <a:lnTo>
                    <a:pt x="2948965" y="5299811"/>
                  </a:lnTo>
                  <a:lnTo>
                    <a:pt x="2977972" y="5337911"/>
                  </a:lnTo>
                  <a:lnTo>
                    <a:pt x="3007868" y="5363311"/>
                  </a:lnTo>
                  <a:lnTo>
                    <a:pt x="3038640" y="5401411"/>
                  </a:lnTo>
                  <a:lnTo>
                    <a:pt x="3070250" y="5426811"/>
                  </a:lnTo>
                  <a:lnTo>
                    <a:pt x="3102711" y="5464911"/>
                  </a:lnTo>
                  <a:lnTo>
                    <a:pt x="3135973" y="5490311"/>
                  </a:lnTo>
                  <a:lnTo>
                    <a:pt x="3170034" y="5515711"/>
                  </a:lnTo>
                  <a:lnTo>
                    <a:pt x="3204857" y="5553811"/>
                  </a:lnTo>
                  <a:lnTo>
                    <a:pt x="3240455" y="5579211"/>
                  </a:lnTo>
                  <a:lnTo>
                    <a:pt x="3276790" y="5604611"/>
                  </a:lnTo>
                  <a:lnTo>
                    <a:pt x="3313836" y="5630011"/>
                  </a:lnTo>
                  <a:lnTo>
                    <a:pt x="3351580" y="5655411"/>
                  </a:lnTo>
                  <a:lnTo>
                    <a:pt x="3390011" y="5680811"/>
                  </a:lnTo>
                  <a:lnTo>
                    <a:pt x="3429114" y="5693511"/>
                  </a:lnTo>
                  <a:lnTo>
                    <a:pt x="3509213" y="5744311"/>
                  </a:lnTo>
                  <a:lnTo>
                    <a:pt x="3550183" y="5757011"/>
                  </a:lnTo>
                  <a:lnTo>
                    <a:pt x="3591737" y="5782411"/>
                  </a:lnTo>
                  <a:lnTo>
                    <a:pt x="3676548" y="5807811"/>
                  </a:lnTo>
                  <a:lnTo>
                    <a:pt x="3943121" y="5884011"/>
                  </a:lnTo>
                  <a:lnTo>
                    <a:pt x="3989120" y="5884011"/>
                  </a:lnTo>
                  <a:lnTo>
                    <a:pt x="4035526" y="5896711"/>
                  </a:lnTo>
                  <a:lnTo>
                    <a:pt x="4413986" y="5896711"/>
                  </a:lnTo>
                  <a:lnTo>
                    <a:pt x="4460392" y="5884011"/>
                  </a:lnTo>
                  <a:lnTo>
                    <a:pt x="4506392" y="5884011"/>
                  </a:lnTo>
                  <a:lnTo>
                    <a:pt x="4772965" y="5807811"/>
                  </a:lnTo>
                  <a:lnTo>
                    <a:pt x="4857762" y="5782411"/>
                  </a:lnTo>
                  <a:lnTo>
                    <a:pt x="4899330" y="5757011"/>
                  </a:lnTo>
                  <a:lnTo>
                    <a:pt x="4940300" y="5744311"/>
                  </a:lnTo>
                  <a:lnTo>
                    <a:pt x="5020399" y="5693511"/>
                  </a:lnTo>
                  <a:lnTo>
                    <a:pt x="5059489" y="5680811"/>
                  </a:lnTo>
                  <a:lnTo>
                    <a:pt x="5097932" y="5655411"/>
                  </a:lnTo>
                  <a:lnTo>
                    <a:pt x="5135677" y="5630011"/>
                  </a:lnTo>
                  <a:lnTo>
                    <a:pt x="5172722" y="5604611"/>
                  </a:lnTo>
                  <a:lnTo>
                    <a:pt x="5209057" y="5579211"/>
                  </a:lnTo>
                  <a:lnTo>
                    <a:pt x="5244643" y="5553811"/>
                  </a:lnTo>
                  <a:lnTo>
                    <a:pt x="5279479" y="5515711"/>
                  </a:lnTo>
                  <a:lnTo>
                    <a:pt x="5313540" y="5490311"/>
                  </a:lnTo>
                  <a:lnTo>
                    <a:pt x="5346801" y="5464911"/>
                  </a:lnTo>
                  <a:lnTo>
                    <a:pt x="5379250" y="5426811"/>
                  </a:lnTo>
                  <a:lnTo>
                    <a:pt x="5410873" y="5401411"/>
                  </a:lnTo>
                  <a:lnTo>
                    <a:pt x="5441645" y="5363311"/>
                  </a:lnTo>
                  <a:lnTo>
                    <a:pt x="5471541" y="5337911"/>
                  </a:lnTo>
                  <a:lnTo>
                    <a:pt x="5500548" y="5299811"/>
                  </a:lnTo>
                  <a:lnTo>
                    <a:pt x="5528653" y="5261711"/>
                  </a:lnTo>
                  <a:lnTo>
                    <a:pt x="5555831" y="5223611"/>
                  </a:lnTo>
                  <a:lnTo>
                    <a:pt x="5582056" y="5198211"/>
                  </a:lnTo>
                  <a:lnTo>
                    <a:pt x="5590476" y="5185511"/>
                  </a:lnTo>
                  <a:lnTo>
                    <a:pt x="5607329" y="5160111"/>
                  </a:lnTo>
                  <a:lnTo>
                    <a:pt x="5631612" y="5122011"/>
                  </a:lnTo>
                  <a:lnTo>
                    <a:pt x="5654891" y="5083911"/>
                  </a:lnTo>
                  <a:lnTo>
                    <a:pt x="5677154" y="5045811"/>
                  </a:lnTo>
                  <a:lnTo>
                    <a:pt x="5698375" y="5007711"/>
                  </a:lnTo>
                  <a:lnTo>
                    <a:pt x="5718543" y="4956911"/>
                  </a:lnTo>
                  <a:lnTo>
                    <a:pt x="5737631" y="4918811"/>
                  </a:lnTo>
                  <a:lnTo>
                    <a:pt x="5755627" y="4880711"/>
                  </a:lnTo>
                  <a:lnTo>
                    <a:pt x="5772505" y="4842611"/>
                  </a:lnTo>
                  <a:lnTo>
                    <a:pt x="5788253" y="4791811"/>
                  </a:lnTo>
                  <a:lnTo>
                    <a:pt x="5802846" y="4753711"/>
                  </a:lnTo>
                  <a:lnTo>
                    <a:pt x="5816282" y="4702911"/>
                  </a:lnTo>
                  <a:lnTo>
                    <a:pt x="5828512" y="4664811"/>
                  </a:lnTo>
                  <a:lnTo>
                    <a:pt x="5839536" y="4614011"/>
                  </a:lnTo>
                  <a:lnTo>
                    <a:pt x="5849340" y="4575911"/>
                  </a:lnTo>
                  <a:lnTo>
                    <a:pt x="5857900" y="4525111"/>
                  </a:lnTo>
                  <a:lnTo>
                    <a:pt x="5865190" y="4487011"/>
                  </a:lnTo>
                  <a:lnTo>
                    <a:pt x="5871197" y="4436211"/>
                  </a:lnTo>
                  <a:lnTo>
                    <a:pt x="5875896" y="4385411"/>
                  </a:lnTo>
                  <a:lnTo>
                    <a:pt x="5879274" y="4334611"/>
                  </a:lnTo>
                  <a:lnTo>
                    <a:pt x="5881319" y="4296511"/>
                  </a:lnTo>
                  <a:lnTo>
                    <a:pt x="5882005" y="4245711"/>
                  </a:lnTo>
                  <a:close/>
                </a:path>
                <a:path w="5907405" h="5897245">
                  <a:moveTo>
                    <a:pt x="5906986" y="1651000"/>
                  </a:moveTo>
                  <a:lnTo>
                    <a:pt x="5906300" y="1600200"/>
                  </a:lnTo>
                  <a:lnTo>
                    <a:pt x="5904268" y="1562100"/>
                  </a:lnTo>
                  <a:lnTo>
                    <a:pt x="5900877" y="1511300"/>
                  </a:lnTo>
                  <a:lnTo>
                    <a:pt x="5896178" y="1460500"/>
                  </a:lnTo>
                  <a:lnTo>
                    <a:pt x="5890171" y="1409700"/>
                  </a:lnTo>
                  <a:lnTo>
                    <a:pt x="5882881" y="1371600"/>
                  </a:lnTo>
                  <a:lnTo>
                    <a:pt x="5874321" y="1320800"/>
                  </a:lnTo>
                  <a:lnTo>
                    <a:pt x="5864517" y="1282700"/>
                  </a:lnTo>
                  <a:lnTo>
                    <a:pt x="5853493" y="1231900"/>
                  </a:lnTo>
                  <a:lnTo>
                    <a:pt x="5841263" y="1193800"/>
                  </a:lnTo>
                  <a:lnTo>
                    <a:pt x="5827827" y="1143000"/>
                  </a:lnTo>
                  <a:lnTo>
                    <a:pt x="5813234" y="1104900"/>
                  </a:lnTo>
                  <a:lnTo>
                    <a:pt x="5797486" y="1054100"/>
                  </a:lnTo>
                  <a:lnTo>
                    <a:pt x="5780608" y="1016000"/>
                  </a:lnTo>
                  <a:lnTo>
                    <a:pt x="5762612" y="977900"/>
                  </a:lnTo>
                  <a:lnTo>
                    <a:pt x="5743524" y="939800"/>
                  </a:lnTo>
                  <a:lnTo>
                    <a:pt x="5723356" y="889000"/>
                  </a:lnTo>
                  <a:lnTo>
                    <a:pt x="5702135" y="850900"/>
                  </a:lnTo>
                  <a:lnTo>
                    <a:pt x="5679872" y="812800"/>
                  </a:lnTo>
                  <a:lnTo>
                    <a:pt x="5656592" y="774700"/>
                  </a:lnTo>
                  <a:lnTo>
                    <a:pt x="5632297" y="736600"/>
                  </a:lnTo>
                  <a:lnTo>
                    <a:pt x="5615457" y="711200"/>
                  </a:lnTo>
                  <a:lnTo>
                    <a:pt x="5607037" y="698500"/>
                  </a:lnTo>
                  <a:lnTo>
                    <a:pt x="5580799" y="673100"/>
                  </a:lnTo>
                  <a:lnTo>
                    <a:pt x="5553621" y="635000"/>
                  </a:lnTo>
                  <a:lnTo>
                    <a:pt x="5525528" y="596900"/>
                  </a:lnTo>
                  <a:lnTo>
                    <a:pt x="5496509" y="558800"/>
                  </a:lnTo>
                  <a:lnTo>
                    <a:pt x="5466613" y="533400"/>
                  </a:lnTo>
                  <a:lnTo>
                    <a:pt x="5435841" y="495300"/>
                  </a:lnTo>
                  <a:lnTo>
                    <a:pt x="5404231" y="469900"/>
                  </a:lnTo>
                  <a:lnTo>
                    <a:pt x="5371770" y="431800"/>
                  </a:lnTo>
                  <a:lnTo>
                    <a:pt x="5338508" y="406400"/>
                  </a:lnTo>
                  <a:lnTo>
                    <a:pt x="5304447" y="381000"/>
                  </a:lnTo>
                  <a:lnTo>
                    <a:pt x="5269611" y="342900"/>
                  </a:lnTo>
                  <a:lnTo>
                    <a:pt x="5234025" y="317500"/>
                  </a:lnTo>
                  <a:lnTo>
                    <a:pt x="5197691" y="292100"/>
                  </a:lnTo>
                  <a:lnTo>
                    <a:pt x="5160632" y="266700"/>
                  </a:lnTo>
                  <a:lnTo>
                    <a:pt x="5122888" y="241300"/>
                  </a:lnTo>
                  <a:lnTo>
                    <a:pt x="5084457" y="215900"/>
                  </a:lnTo>
                  <a:lnTo>
                    <a:pt x="5045354" y="203200"/>
                  </a:lnTo>
                  <a:lnTo>
                    <a:pt x="4965243" y="152400"/>
                  </a:lnTo>
                  <a:lnTo>
                    <a:pt x="4924272" y="139700"/>
                  </a:lnTo>
                  <a:lnTo>
                    <a:pt x="4882718" y="114300"/>
                  </a:lnTo>
                  <a:lnTo>
                    <a:pt x="4622050" y="38100"/>
                  </a:lnTo>
                  <a:lnTo>
                    <a:pt x="4531309" y="12700"/>
                  </a:lnTo>
                  <a:lnTo>
                    <a:pt x="4485310" y="12700"/>
                  </a:lnTo>
                  <a:lnTo>
                    <a:pt x="4438904" y="0"/>
                  </a:lnTo>
                  <a:lnTo>
                    <a:pt x="4060406" y="0"/>
                  </a:lnTo>
                  <a:lnTo>
                    <a:pt x="4014000" y="12700"/>
                  </a:lnTo>
                  <a:lnTo>
                    <a:pt x="3967988" y="12700"/>
                  </a:lnTo>
                  <a:lnTo>
                    <a:pt x="3877259" y="38100"/>
                  </a:lnTo>
                  <a:lnTo>
                    <a:pt x="3616604" y="114300"/>
                  </a:lnTo>
                  <a:lnTo>
                    <a:pt x="3575037" y="139700"/>
                  </a:lnTo>
                  <a:lnTo>
                    <a:pt x="3534067" y="152400"/>
                  </a:lnTo>
                  <a:lnTo>
                    <a:pt x="3453968" y="203200"/>
                  </a:lnTo>
                  <a:lnTo>
                    <a:pt x="3414877" y="215900"/>
                  </a:lnTo>
                  <a:lnTo>
                    <a:pt x="3376447" y="241300"/>
                  </a:lnTo>
                  <a:lnTo>
                    <a:pt x="3338690" y="266700"/>
                  </a:lnTo>
                  <a:lnTo>
                    <a:pt x="3301644" y="292100"/>
                  </a:lnTo>
                  <a:lnTo>
                    <a:pt x="3265309" y="317500"/>
                  </a:lnTo>
                  <a:lnTo>
                    <a:pt x="3229724" y="342900"/>
                  </a:lnTo>
                  <a:lnTo>
                    <a:pt x="3194888" y="381000"/>
                  </a:lnTo>
                  <a:lnTo>
                    <a:pt x="3160826" y="406400"/>
                  </a:lnTo>
                  <a:lnTo>
                    <a:pt x="3127565" y="431800"/>
                  </a:lnTo>
                  <a:lnTo>
                    <a:pt x="3095117" y="469900"/>
                  </a:lnTo>
                  <a:lnTo>
                    <a:pt x="3063506" y="495300"/>
                  </a:lnTo>
                  <a:lnTo>
                    <a:pt x="3032734" y="533400"/>
                  </a:lnTo>
                  <a:lnTo>
                    <a:pt x="3002838" y="558800"/>
                  </a:lnTo>
                  <a:lnTo>
                    <a:pt x="2973832" y="596900"/>
                  </a:lnTo>
                  <a:lnTo>
                    <a:pt x="2945727" y="635000"/>
                  </a:lnTo>
                  <a:lnTo>
                    <a:pt x="2918549" y="660400"/>
                  </a:lnTo>
                  <a:lnTo>
                    <a:pt x="2892323" y="698500"/>
                  </a:lnTo>
                  <a:lnTo>
                    <a:pt x="2867063" y="736600"/>
                  </a:lnTo>
                  <a:lnTo>
                    <a:pt x="2842780" y="774700"/>
                  </a:lnTo>
                  <a:lnTo>
                    <a:pt x="2819501" y="812800"/>
                  </a:lnTo>
                  <a:lnTo>
                    <a:pt x="2797238" y="850900"/>
                  </a:lnTo>
                  <a:lnTo>
                    <a:pt x="2776016" y="889000"/>
                  </a:lnTo>
                  <a:lnTo>
                    <a:pt x="2755849" y="939800"/>
                  </a:lnTo>
                  <a:lnTo>
                    <a:pt x="2736761" y="977900"/>
                  </a:lnTo>
                  <a:lnTo>
                    <a:pt x="2718765" y="1016000"/>
                  </a:lnTo>
                  <a:lnTo>
                    <a:pt x="2701887" y="1054100"/>
                  </a:lnTo>
                  <a:lnTo>
                    <a:pt x="2686139" y="1104900"/>
                  </a:lnTo>
                  <a:lnTo>
                    <a:pt x="2671546" y="1143000"/>
                  </a:lnTo>
                  <a:lnTo>
                    <a:pt x="2658122" y="1193800"/>
                  </a:lnTo>
                  <a:lnTo>
                    <a:pt x="2645892" y="1231900"/>
                  </a:lnTo>
                  <a:lnTo>
                    <a:pt x="2634869" y="1282700"/>
                  </a:lnTo>
                  <a:lnTo>
                    <a:pt x="2625064" y="1320800"/>
                  </a:lnTo>
                  <a:lnTo>
                    <a:pt x="2616504" y="1371600"/>
                  </a:lnTo>
                  <a:lnTo>
                    <a:pt x="2609215" y="1409700"/>
                  </a:lnTo>
                  <a:lnTo>
                    <a:pt x="2603208" y="1460500"/>
                  </a:lnTo>
                  <a:lnTo>
                    <a:pt x="2598509" y="1511300"/>
                  </a:lnTo>
                  <a:lnTo>
                    <a:pt x="2595130" y="1549400"/>
                  </a:lnTo>
                  <a:lnTo>
                    <a:pt x="2593086" y="1600200"/>
                  </a:lnTo>
                  <a:lnTo>
                    <a:pt x="2592400" y="1651000"/>
                  </a:lnTo>
                  <a:lnTo>
                    <a:pt x="3314547" y="1651000"/>
                  </a:lnTo>
                  <a:lnTo>
                    <a:pt x="3315779" y="1600200"/>
                  </a:lnTo>
                  <a:lnTo>
                    <a:pt x="3319462" y="1562100"/>
                  </a:lnTo>
                  <a:lnTo>
                    <a:pt x="3325495" y="1511300"/>
                  </a:lnTo>
                  <a:lnTo>
                    <a:pt x="3333851" y="1460500"/>
                  </a:lnTo>
                  <a:lnTo>
                    <a:pt x="3344456" y="1422400"/>
                  </a:lnTo>
                  <a:lnTo>
                    <a:pt x="3357232" y="1371600"/>
                  </a:lnTo>
                  <a:lnTo>
                    <a:pt x="3372129" y="1333500"/>
                  </a:lnTo>
                  <a:lnTo>
                    <a:pt x="3389084" y="1295400"/>
                  </a:lnTo>
                  <a:lnTo>
                    <a:pt x="3408045" y="1244600"/>
                  </a:lnTo>
                  <a:lnTo>
                    <a:pt x="3428923" y="1206500"/>
                  </a:lnTo>
                  <a:lnTo>
                    <a:pt x="3451669" y="1168400"/>
                  </a:lnTo>
                  <a:lnTo>
                    <a:pt x="3476231" y="1130300"/>
                  </a:lnTo>
                  <a:lnTo>
                    <a:pt x="3502533" y="1092200"/>
                  </a:lnTo>
                  <a:lnTo>
                    <a:pt x="3530511" y="1054100"/>
                  </a:lnTo>
                  <a:lnTo>
                    <a:pt x="3560102" y="1028700"/>
                  </a:lnTo>
                  <a:lnTo>
                    <a:pt x="3591255" y="990600"/>
                  </a:lnTo>
                  <a:lnTo>
                    <a:pt x="3623907" y="965200"/>
                  </a:lnTo>
                  <a:lnTo>
                    <a:pt x="3657968" y="927100"/>
                  </a:lnTo>
                  <a:lnTo>
                    <a:pt x="3693414" y="901700"/>
                  </a:lnTo>
                  <a:lnTo>
                    <a:pt x="3730142" y="876300"/>
                  </a:lnTo>
                  <a:lnTo>
                    <a:pt x="3768128" y="850900"/>
                  </a:lnTo>
                  <a:lnTo>
                    <a:pt x="3807282" y="825500"/>
                  </a:lnTo>
                  <a:lnTo>
                    <a:pt x="3847554" y="812800"/>
                  </a:lnTo>
                  <a:lnTo>
                    <a:pt x="3888867" y="787400"/>
                  </a:lnTo>
                  <a:lnTo>
                    <a:pt x="4018508" y="749300"/>
                  </a:lnTo>
                  <a:lnTo>
                    <a:pt x="4109047" y="723900"/>
                  </a:lnTo>
                  <a:lnTo>
                    <a:pt x="4155351" y="723900"/>
                  </a:lnTo>
                  <a:lnTo>
                    <a:pt x="4202265" y="711200"/>
                  </a:lnTo>
                  <a:lnTo>
                    <a:pt x="4298251" y="711200"/>
                  </a:lnTo>
                  <a:lnTo>
                    <a:pt x="4346079" y="723900"/>
                  </a:lnTo>
                  <a:lnTo>
                    <a:pt x="4393171" y="723900"/>
                  </a:lnTo>
                  <a:lnTo>
                    <a:pt x="4484916" y="749300"/>
                  </a:lnTo>
                  <a:lnTo>
                    <a:pt x="4615599" y="787400"/>
                  </a:lnTo>
                  <a:lnTo>
                    <a:pt x="4657090" y="812800"/>
                  </a:lnTo>
                  <a:lnTo>
                    <a:pt x="4697438" y="825500"/>
                  </a:lnTo>
                  <a:lnTo>
                    <a:pt x="4736604" y="850900"/>
                  </a:lnTo>
                  <a:lnTo>
                    <a:pt x="4774527" y="876300"/>
                  </a:lnTo>
                  <a:lnTo>
                    <a:pt x="4811153" y="901700"/>
                  </a:lnTo>
                  <a:lnTo>
                    <a:pt x="4846421" y="927100"/>
                  </a:lnTo>
                  <a:lnTo>
                    <a:pt x="4880267" y="965200"/>
                  </a:lnTo>
                  <a:lnTo>
                    <a:pt x="4912652" y="990600"/>
                  </a:lnTo>
                  <a:lnTo>
                    <a:pt x="4943513" y="1028700"/>
                  </a:lnTo>
                  <a:lnTo>
                    <a:pt x="4972786" y="1054100"/>
                  </a:lnTo>
                  <a:lnTo>
                    <a:pt x="5000422" y="1092200"/>
                  </a:lnTo>
                  <a:lnTo>
                    <a:pt x="5026368" y="1130300"/>
                  </a:lnTo>
                  <a:lnTo>
                    <a:pt x="5050548" y="1168400"/>
                  </a:lnTo>
                  <a:lnTo>
                    <a:pt x="5072939" y="1206500"/>
                  </a:lnTo>
                  <a:lnTo>
                    <a:pt x="5093449" y="1244600"/>
                  </a:lnTo>
                  <a:lnTo>
                    <a:pt x="5112055" y="1295400"/>
                  </a:lnTo>
                  <a:lnTo>
                    <a:pt x="5128666" y="1333500"/>
                  </a:lnTo>
                  <a:lnTo>
                    <a:pt x="5143258" y="1371600"/>
                  </a:lnTo>
                  <a:lnTo>
                    <a:pt x="5155755" y="1422400"/>
                  </a:lnTo>
                  <a:lnTo>
                    <a:pt x="5166106" y="1460500"/>
                  </a:lnTo>
                  <a:lnTo>
                    <a:pt x="5174259" y="1511300"/>
                  </a:lnTo>
                  <a:lnTo>
                    <a:pt x="5180152" y="1562100"/>
                  </a:lnTo>
                  <a:lnTo>
                    <a:pt x="5183721" y="1600200"/>
                  </a:lnTo>
                  <a:lnTo>
                    <a:pt x="5184927" y="1651000"/>
                  </a:lnTo>
                  <a:lnTo>
                    <a:pt x="5183721" y="1701800"/>
                  </a:lnTo>
                  <a:lnTo>
                    <a:pt x="5180152" y="1752600"/>
                  </a:lnTo>
                  <a:lnTo>
                    <a:pt x="5174259" y="1790700"/>
                  </a:lnTo>
                  <a:lnTo>
                    <a:pt x="5166106" y="1841500"/>
                  </a:lnTo>
                  <a:lnTo>
                    <a:pt x="5155755" y="1892300"/>
                  </a:lnTo>
                  <a:lnTo>
                    <a:pt x="5143258" y="1930400"/>
                  </a:lnTo>
                  <a:lnTo>
                    <a:pt x="5128666" y="1968500"/>
                  </a:lnTo>
                  <a:lnTo>
                    <a:pt x="5112055" y="2019300"/>
                  </a:lnTo>
                  <a:lnTo>
                    <a:pt x="5093449" y="2057400"/>
                  </a:lnTo>
                  <a:lnTo>
                    <a:pt x="5072939" y="2095500"/>
                  </a:lnTo>
                  <a:lnTo>
                    <a:pt x="5050548" y="2133600"/>
                  </a:lnTo>
                  <a:lnTo>
                    <a:pt x="5026368" y="2171700"/>
                  </a:lnTo>
                  <a:lnTo>
                    <a:pt x="5000422" y="2209800"/>
                  </a:lnTo>
                  <a:lnTo>
                    <a:pt x="4972786" y="2247900"/>
                  </a:lnTo>
                  <a:lnTo>
                    <a:pt x="4943513" y="2286000"/>
                  </a:lnTo>
                  <a:lnTo>
                    <a:pt x="4912652" y="2311400"/>
                  </a:lnTo>
                  <a:lnTo>
                    <a:pt x="4880267" y="2349500"/>
                  </a:lnTo>
                  <a:lnTo>
                    <a:pt x="4846421" y="2374900"/>
                  </a:lnTo>
                  <a:lnTo>
                    <a:pt x="4811153" y="2400300"/>
                  </a:lnTo>
                  <a:lnTo>
                    <a:pt x="4774527" y="2425700"/>
                  </a:lnTo>
                  <a:lnTo>
                    <a:pt x="4736604" y="2451100"/>
                  </a:lnTo>
                  <a:lnTo>
                    <a:pt x="4697438" y="2476500"/>
                  </a:lnTo>
                  <a:lnTo>
                    <a:pt x="4657090" y="2489200"/>
                  </a:lnTo>
                  <a:lnTo>
                    <a:pt x="4615599" y="2514600"/>
                  </a:lnTo>
                  <a:lnTo>
                    <a:pt x="4529455" y="2540000"/>
                  </a:lnTo>
                  <a:lnTo>
                    <a:pt x="4393171" y="2578100"/>
                  </a:lnTo>
                  <a:lnTo>
                    <a:pt x="4346079" y="2578100"/>
                  </a:lnTo>
                  <a:lnTo>
                    <a:pt x="4298251" y="2590800"/>
                  </a:lnTo>
                  <a:lnTo>
                    <a:pt x="4249737" y="2590800"/>
                  </a:lnTo>
                  <a:lnTo>
                    <a:pt x="4249737" y="3302000"/>
                  </a:lnTo>
                  <a:lnTo>
                    <a:pt x="4438993" y="3302000"/>
                  </a:lnTo>
                  <a:lnTo>
                    <a:pt x="4485398" y="3289300"/>
                  </a:lnTo>
                  <a:lnTo>
                    <a:pt x="4531398" y="3289300"/>
                  </a:lnTo>
                  <a:lnTo>
                    <a:pt x="4797984" y="3213100"/>
                  </a:lnTo>
                  <a:lnTo>
                    <a:pt x="4882781" y="3187700"/>
                  </a:lnTo>
                  <a:lnTo>
                    <a:pt x="4924349" y="3162300"/>
                  </a:lnTo>
                  <a:lnTo>
                    <a:pt x="4965319" y="3149600"/>
                  </a:lnTo>
                  <a:lnTo>
                    <a:pt x="5045418" y="3098800"/>
                  </a:lnTo>
                  <a:lnTo>
                    <a:pt x="5084521" y="3086100"/>
                  </a:lnTo>
                  <a:lnTo>
                    <a:pt x="5122951" y="3060700"/>
                  </a:lnTo>
                  <a:lnTo>
                    <a:pt x="5160696" y="3035300"/>
                  </a:lnTo>
                  <a:lnTo>
                    <a:pt x="5197741" y="3009900"/>
                  </a:lnTo>
                  <a:lnTo>
                    <a:pt x="5234076" y="2984500"/>
                  </a:lnTo>
                  <a:lnTo>
                    <a:pt x="5269662" y="2959100"/>
                  </a:lnTo>
                  <a:lnTo>
                    <a:pt x="5304498" y="2921000"/>
                  </a:lnTo>
                  <a:lnTo>
                    <a:pt x="5338559" y="2895600"/>
                  </a:lnTo>
                  <a:lnTo>
                    <a:pt x="5371820" y="2870200"/>
                  </a:lnTo>
                  <a:lnTo>
                    <a:pt x="5404269" y="2832100"/>
                  </a:lnTo>
                  <a:lnTo>
                    <a:pt x="5435892" y="2806700"/>
                  </a:lnTo>
                  <a:lnTo>
                    <a:pt x="5466651" y="2768600"/>
                  </a:lnTo>
                  <a:lnTo>
                    <a:pt x="5496547" y="2743200"/>
                  </a:lnTo>
                  <a:lnTo>
                    <a:pt x="5525554" y="2705100"/>
                  </a:lnTo>
                  <a:lnTo>
                    <a:pt x="5553659" y="2667000"/>
                  </a:lnTo>
                  <a:lnTo>
                    <a:pt x="5580837" y="2641600"/>
                  </a:lnTo>
                  <a:lnTo>
                    <a:pt x="5607062" y="2603500"/>
                  </a:lnTo>
                  <a:lnTo>
                    <a:pt x="5632323" y="2565400"/>
                  </a:lnTo>
                  <a:lnTo>
                    <a:pt x="5656605" y="2527300"/>
                  </a:lnTo>
                  <a:lnTo>
                    <a:pt x="5679897" y="2489200"/>
                  </a:lnTo>
                  <a:lnTo>
                    <a:pt x="5702160" y="2451100"/>
                  </a:lnTo>
                  <a:lnTo>
                    <a:pt x="5723382" y="2413000"/>
                  </a:lnTo>
                  <a:lnTo>
                    <a:pt x="5743537" y="2362200"/>
                  </a:lnTo>
                  <a:lnTo>
                    <a:pt x="5762625" y="2324100"/>
                  </a:lnTo>
                  <a:lnTo>
                    <a:pt x="5780621" y="2286000"/>
                  </a:lnTo>
                  <a:lnTo>
                    <a:pt x="5797499" y="2247900"/>
                  </a:lnTo>
                  <a:lnTo>
                    <a:pt x="5813247" y="2197100"/>
                  </a:lnTo>
                  <a:lnTo>
                    <a:pt x="5827839" y="2159000"/>
                  </a:lnTo>
                  <a:lnTo>
                    <a:pt x="5841263" y="2108200"/>
                  </a:lnTo>
                  <a:lnTo>
                    <a:pt x="5853493" y="2070100"/>
                  </a:lnTo>
                  <a:lnTo>
                    <a:pt x="5864530" y="2019300"/>
                  </a:lnTo>
                  <a:lnTo>
                    <a:pt x="5874321" y="1981200"/>
                  </a:lnTo>
                  <a:lnTo>
                    <a:pt x="5882881" y="1930400"/>
                  </a:lnTo>
                  <a:lnTo>
                    <a:pt x="5890171" y="1892300"/>
                  </a:lnTo>
                  <a:lnTo>
                    <a:pt x="5896178" y="1841500"/>
                  </a:lnTo>
                  <a:lnTo>
                    <a:pt x="5900877" y="1790700"/>
                  </a:lnTo>
                  <a:lnTo>
                    <a:pt x="5904268" y="1752600"/>
                  </a:lnTo>
                  <a:lnTo>
                    <a:pt x="5906300" y="1701800"/>
                  </a:lnTo>
                  <a:lnTo>
                    <a:pt x="5906986" y="1651000"/>
                  </a:lnTo>
                  <a:close/>
                </a:path>
              </a:pathLst>
            </a:custGeom>
            <a:solidFill>
              <a:srgbClr val="231F20">
                <a:alpha val="168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890" y="4617654"/>
              <a:ext cx="1520409" cy="15204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4252" y="7244658"/>
              <a:ext cx="1522473" cy="1522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2170" y="4617653"/>
              <a:ext cx="1566641" cy="15666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61644" y="4897551"/>
              <a:ext cx="3547745" cy="3540760"/>
            </a:xfrm>
            <a:custGeom>
              <a:avLst/>
              <a:gdLst/>
              <a:ahLst/>
              <a:cxnLst/>
              <a:rect l="l" t="t" r="r" b="b"/>
              <a:pathLst>
                <a:path w="3547744" h="3540759">
                  <a:moveTo>
                    <a:pt x="205600" y="514692"/>
                  </a:moveTo>
                  <a:lnTo>
                    <a:pt x="196875" y="475907"/>
                  </a:lnTo>
                  <a:lnTo>
                    <a:pt x="168046" y="448487"/>
                  </a:lnTo>
                  <a:lnTo>
                    <a:pt x="133286" y="441274"/>
                  </a:lnTo>
                  <a:lnTo>
                    <a:pt x="128828" y="441667"/>
                  </a:lnTo>
                  <a:lnTo>
                    <a:pt x="92417" y="457746"/>
                  </a:lnTo>
                  <a:lnTo>
                    <a:pt x="71081" y="491312"/>
                  </a:lnTo>
                  <a:lnTo>
                    <a:pt x="68770" y="504532"/>
                  </a:lnTo>
                  <a:lnTo>
                    <a:pt x="68770" y="514692"/>
                  </a:lnTo>
                  <a:lnTo>
                    <a:pt x="82308" y="550964"/>
                  </a:lnTo>
                  <a:lnTo>
                    <a:pt x="114592" y="574408"/>
                  </a:lnTo>
                  <a:lnTo>
                    <a:pt x="141160" y="578015"/>
                  </a:lnTo>
                  <a:lnTo>
                    <a:pt x="145618" y="577608"/>
                  </a:lnTo>
                  <a:lnTo>
                    <a:pt x="182003" y="561492"/>
                  </a:lnTo>
                  <a:lnTo>
                    <a:pt x="203301" y="527913"/>
                  </a:lnTo>
                  <a:lnTo>
                    <a:pt x="205600" y="514692"/>
                  </a:lnTo>
                  <a:close/>
                </a:path>
                <a:path w="3547744" h="3540759">
                  <a:moveTo>
                    <a:pt x="274408" y="780529"/>
                  </a:moveTo>
                  <a:lnTo>
                    <a:pt x="260477" y="740537"/>
                  </a:lnTo>
                  <a:lnTo>
                    <a:pt x="223100" y="716559"/>
                  </a:lnTo>
                  <a:lnTo>
                    <a:pt x="137375" y="714806"/>
                  </a:lnTo>
                  <a:lnTo>
                    <a:pt x="66675" y="715086"/>
                  </a:lnTo>
                  <a:lnTo>
                    <a:pt x="62242" y="715022"/>
                  </a:lnTo>
                  <a:lnTo>
                    <a:pt x="25476" y="728637"/>
                  </a:lnTo>
                  <a:lnTo>
                    <a:pt x="3022" y="760730"/>
                  </a:lnTo>
                  <a:lnTo>
                    <a:pt x="0" y="778065"/>
                  </a:lnTo>
                  <a:lnTo>
                    <a:pt x="76" y="780529"/>
                  </a:lnTo>
                  <a:lnTo>
                    <a:pt x="139" y="962202"/>
                  </a:lnTo>
                  <a:lnTo>
                    <a:pt x="274408" y="962202"/>
                  </a:lnTo>
                  <a:lnTo>
                    <a:pt x="274408" y="780529"/>
                  </a:lnTo>
                  <a:close/>
                </a:path>
                <a:path w="3547744" h="3540759">
                  <a:moveTo>
                    <a:pt x="305485" y="294030"/>
                  </a:moveTo>
                  <a:lnTo>
                    <a:pt x="248145" y="273939"/>
                  </a:lnTo>
                  <a:lnTo>
                    <a:pt x="210540" y="274205"/>
                  </a:lnTo>
                  <a:lnTo>
                    <a:pt x="191008" y="294030"/>
                  </a:lnTo>
                  <a:lnTo>
                    <a:pt x="191058" y="300139"/>
                  </a:lnTo>
                  <a:lnTo>
                    <a:pt x="210997" y="319659"/>
                  </a:lnTo>
                  <a:lnTo>
                    <a:pt x="214020" y="319633"/>
                  </a:lnTo>
                  <a:lnTo>
                    <a:pt x="247599" y="319633"/>
                  </a:lnTo>
                  <a:lnTo>
                    <a:pt x="273812" y="319697"/>
                  </a:lnTo>
                  <a:lnTo>
                    <a:pt x="282549" y="319633"/>
                  </a:lnTo>
                  <a:lnTo>
                    <a:pt x="285572" y="319646"/>
                  </a:lnTo>
                  <a:lnTo>
                    <a:pt x="305435" y="300139"/>
                  </a:lnTo>
                  <a:lnTo>
                    <a:pt x="305485" y="294030"/>
                  </a:lnTo>
                  <a:close/>
                </a:path>
                <a:path w="3547744" h="3540759">
                  <a:moveTo>
                    <a:pt x="366814" y="151384"/>
                  </a:moveTo>
                  <a:lnTo>
                    <a:pt x="334518" y="111442"/>
                  </a:lnTo>
                  <a:lnTo>
                    <a:pt x="306755" y="84175"/>
                  </a:lnTo>
                  <a:lnTo>
                    <a:pt x="296138" y="80111"/>
                  </a:lnTo>
                  <a:lnTo>
                    <a:pt x="290347" y="80225"/>
                  </a:lnTo>
                  <a:lnTo>
                    <a:pt x="287566" y="80822"/>
                  </a:lnTo>
                  <a:lnTo>
                    <a:pt x="282244" y="83096"/>
                  </a:lnTo>
                  <a:lnTo>
                    <a:pt x="279895" y="84696"/>
                  </a:lnTo>
                  <a:lnTo>
                    <a:pt x="277863" y="86753"/>
                  </a:lnTo>
                  <a:lnTo>
                    <a:pt x="275742" y="88671"/>
                  </a:lnTo>
                  <a:lnTo>
                    <a:pt x="274066" y="90919"/>
                  </a:lnTo>
                  <a:lnTo>
                    <a:pt x="271589" y="96062"/>
                  </a:lnTo>
                  <a:lnTo>
                    <a:pt x="270903" y="98755"/>
                  </a:lnTo>
                  <a:lnTo>
                    <a:pt x="270548" y="104482"/>
                  </a:lnTo>
                  <a:lnTo>
                    <a:pt x="270929" y="107264"/>
                  </a:lnTo>
                  <a:lnTo>
                    <a:pt x="301879" y="143662"/>
                  </a:lnTo>
                  <a:lnTo>
                    <a:pt x="331558" y="172605"/>
                  </a:lnTo>
                  <a:lnTo>
                    <a:pt x="344131" y="175615"/>
                  </a:lnTo>
                  <a:lnTo>
                    <a:pt x="348259" y="174828"/>
                  </a:lnTo>
                  <a:lnTo>
                    <a:pt x="352132" y="172681"/>
                  </a:lnTo>
                  <a:lnTo>
                    <a:pt x="356349" y="170738"/>
                  </a:lnTo>
                  <a:lnTo>
                    <a:pt x="359765" y="167855"/>
                  </a:lnTo>
                  <a:lnTo>
                    <a:pt x="365023" y="160223"/>
                  </a:lnTo>
                  <a:lnTo>
                    <a:pt x="366496" y="156006"/>
                  </a:lnTo>
                  <a:lnTo>
                    <a:pt x="366814" y="151384"/>
                  </a:lnTo>
                  <a:close/>
                </a:path>
                <a:path w="3547744" h="3540759">
                  <a:moveTo>
                    <a:pt x="525957" y="39801"/>
                  </a:moveTo>
                  <a:lnTo>
                    <a:pt x="514515" y="2755"/>
                  </a:lnTo>
                  <a:lnTo>
                    <a:pt x="506336" y="63"/>
                  </a:lnTo>
                  <a:lnTo>
                    <a:pt x="505980" y="0"/>
                  </a:lnTo>
                  <a:lnTo>
                    <a:pt x="502958" y="63"/>
                  </a:lnTo>
                  <a:lnTo>
                    <a:pt x="499960" y="25"/>
                  </a:lnTo>
                  <a:lnTo>
                    <a:pt x="497078" y="584"/>
                  </a:lnTo>
                  <a:lnTo>
                    <a:pt x="480237" y="91732"/>
                  </a:lnTo>
                  <a:lnTo>
                    <a:pt x="480225" y="94818"/>
                  </a:lnTo>
                  <a:lnTo>
                    <a:pt x="505815" y="114985"/>
                  </a:lnTo>
                  <a:lnTo>
                    <a:pt x="508787" y="114427"/>
                  </a:lnTo>
                  <a:lnTo>
                    <a:pt x="525868" y="94818"/>
                  </a:lnTo>
                  <a:lnTo>
                    <a:pt x="525856" y="82537"/>
                  </a:lnTo>
                  <a:lnTo>
                    <a:pt x="525957" y="39801"/>
                  </a:lnTo>
                  <a:close/>
                </a:path>
                <a:path w="3547744" h="3540759">
                  <a:moveTo>
                    <a:pt x="594550" y="321259"/>
                  </a:moveTo>
                  <a:lnTo>
                    <a:pt x="582790" y="281978"/>
                  </a:lnTo>
                  <a:lnTo>
                    <a:pt x="549351" y="248208"/>
                  </a:lnTo>
                  <a:lnTo>
                    <a:pt x="509511" y="235953"/>
                  </a:lnTo>
                  <a:lnTo>
                    <a:pt x="497471" y="235915"/>
                  </a:lnTo>
                  <a:lnTo>
                    <a:pt x="491515" y="236486"/>
                  </a:lnTo>
                  <a:lnTo>
                    <a:pt x="447522" y="254558"/>
                  </a:lnTo>
                  <a:lnTo>
                    <a:pt x="421043" y="286702"/>
                  </a:lnTo>
                  <a:lnTo>
                    <a:pt x="411784" y="321259"/>
                  </a:lnTo>
                  <a:lnTo>
                    <a:pt x="411848" y="333908"/>
                  </a:lnTo>
                  <a:lnTo>
                    <a:pt x="423621" y="372656"/>
                  </a:lnTo>
                  <a:lnTo>
                    <a:pt x="456704" y="406069"/>
                  </a:lnTo>
                  <a:lnTo>
                    <a:pt x="496074" y="418338"/>
                  </a:lnTo>
                  <a:lnTo>
                    <a:pt x="508038" y="418477"/>
                  </a:lnTo>
                  <a:lnTo>
                    <a:pt x="514007" y="417957"/>
                  </a:lnTo>
                  <a:lnTo>
                    <a:pt x="558152" y="400291"/>
                  </a:lnTo>
                  <a:lnTo>
                    <a:pt x="584923" y="368388"/>
                  </a:lnTo>
                  <a:lnTo>
                    <a:pt x="594550" y="321259"/>
                  </a:lnTo>
                  <a:close/>
                </a:path>
                <a:path w="3547744" h="3540759">
                  <a:moveTo>
                    <a:pt x="685673" y="962215"/>
                  </a:moveTo>
                  <a:lnTo>
                    <a:pt x="685660" y="641477"/>
                  </a:lnTo>
                  <a:lnTo>
                    <a:pt x="672287" y="598360"/>
                  </a:lnTo>
                  <a:lnTo>
                    <a:pt x="638543" y="566496"/>
                  </a:lnTo>
                  <a:lnTo>
                    <a:pt x="598157" y="555688"/>
                  </a:lnTo>
                  <a:lnTo>
                    <a:pt x="590664" y="555332"/>
                  </a:lnTo>
                  <a:lnTo>
                    <a:pt x="590130" y="555307"/>
                  </a:lnTo>
                  <a:lnTo>
                    <a:pt x="582066" y="555332"/>
                  </a:lnTo>
                  <a:lnTo>
                    <a:pt x="497268" y="555231"/>
                  </a:lnTo>
                  <a:lnTo>
                    <a:pt x="412483" y="555332"/>
                  </a:lnTo>
                  <a:lnTo>
                    <a:pt x="371322" y="564337"/>
                  </a:lnTo>
                  <a:lnTo>
                    <a:pt x="338696" y="590981"/>
                  </a:lnTo>
                  <a:lnTo>
                    <a:pt x="320548" y="635444"/>
                  </a:lnTo>
                  <a:lnTo>
                    <a:pt x="320027" y="641477"/>
                  </a:lnTo>
                  <a:lnTo>
                    <a:pt x="320090" y="962215"/>
                  </a:lnTo>
                  <a:lnTo>
                    <a:pt x="685673" y="962215"/>
                  </a:lnTo>
                  <a:close/>
                </a:path>
                <a:path w="3547744" h="3540759">
                  <a:moveTo>
                    <a:pt x="735215" y="105460"/>
                  </a:moveTo>
                  <a:lnTo>
                    <a:pt x="728065" y="86601"/>
                  </a:lnTo>
                  <a:lnTo>
                    <a:pt x="725944" y="84556"/>
                  </a:lnTo>
                  <a:lnTo>
                    <a:pt x="723506" y="82981"/>
                  </a:lnTo>
                  <a:lnTo>
                    <a:pt x="718019" y="80797"/>
                  </a:lnTo>
                  <a:lnTo>
                    <a:pt x="715175" y="80251"/>
                  </a:lnTo>
                  <a:lnTo>
                    <a:pt x="709282" y="80289"/>
                  </a:lnTo>
                  <a:lnTo>
                    <a:pt x="706437" y="80848"/>
                  </a:lnTo>
                  <a:lnTo>
                    <a:pt x="700976" y="83096"/>
                  </a:lnTo>
                  <a:lnTo>
                    <a:pt x="698563" y="84683"/>
                  </a:lnTo>
                  <a:lnTo>
                    <a:pt x="696455" y="86753"/>
                  </a:lnTo>
                  <a:lnTo>
                    <a:pt x="691603" y="91274"/>
                  </a:lnTo>
                  <a:lnTo>
                    <a:pt x="686917" y="96113"/>
                  </a:lnTo>
                  <a:lnTo>
                    <a:pt x="664489" y="118427"/>
                  </a:lnTo>
                  <a:lnTo>
                    <a:pt x="655675" y="127304"/>
                  </a:lnTo>
                  <a:lnTo>
                    <a:pt x="646976" y="136283"/>
                  </a:lnTo>
                  <a:lnTo>
                    <a:pt x="643534" y="139534"/>
                  </a:lnTo>
                  <a:lnTo>
                    <a:pt x="641400" y="143497"/>
                  </a:lnTo>
                  <a:lnTo>
                    <a:pt x="639775" y="152831"/>
                  </a:lnTo>
                  <a:lnTo>
                    <a:pt x="640448" y="157276"/>
                  </a:lnTo>
                  <a:lnTo>
                    <a:pt x="642594" y="161505"/>
                  </a:lnTo>
                  <a:lnTo>
                    <a:pt x="644728" y="166052"/>
                  </a:lnTo>
                  <a:lnTo>
                    <a:pt x="648004" y="169557"/>
                  </a:lnTo>
                  <a:lnTo>
                    <a:pt x="656793" y="174447"/>
                  </a:lnTo>
                  <a:lnTo>
                    <a:pt x="661492" y="175374"/>
                  </a:lnTo>
                  <a:lnTo>
                    <a:pt x="666496" y="174790"/>
                  </a:lnTo>
                  <a:lnTo>
                    <a:pt x="704011" y="143764"/>
                  </a:lnTo>
                  <a:lnTo>
                    <a:pt x="730910" y="116446"/>
                  </a:lnTo>
                  <a:lnTo>
                    <a:pt x="734695" y="108356"/>
                  </a:lnTo>
                  <a:lnTo>
                    <a:pt x="735215" y="105460"/>
                  </a:lnTo>
                  <a:close/>
                </a:path>
                <a:path w="3547744" h="3540759">
                  <a:moveTo>
                    <a:pt x="815467" y="299834"/>
                  </a:moveTo>
                  <a:lnTo>
                    <a:pt x="794689" y="274027"/>
                  </a:lnTo>
                  <a:lnTo>
                    <a:pt x="791616" y="274167"/>
                  </a:lnTo>
                  <a:lnTo>
                    <a:pt x="783348" y="274104"/>
                  </a:lnTo>
                  <a:lnTo>
                    <a:pt x="760907" y="274167"/>
                  </a:lnTo>
                  <a:lnTo>
                    <a:pt x="758621" y="274167"/>
                  </a:lnTo>
                  <a:lnTo>
                    <a:pt x="755840" y="274167"/>
                  </a:lnTo>
                  <a:lnTo>
                    <a:pt x="732421" y="274104"/>
                  </a:lnTo>
                  <a:lnTo>
                    <a:pt x="725322" y="274167"/>
                  </a:lnTo>
                  <a:lnTo>
                    <a:pt x="723684" y="274167"/>
                  </a:lnTo>
                  <a:lnTo>
                    <a:pt x="720661" y="274154"/>
                  </a:lnTo>
                  <a:lnTo>
                    <a:pt x="717753" y="274726"/>
                  </a:lnTo>
                  <a:lnTo>
                    <a:pt x="700811" y="299834"/>
                  </a:lnTo>
                  <a:lnTo>
                    <a:pt x="701382" y="302742"/>
                  </a:lnTo>
                  <a:lnTo>
                    <a:pt x="757809" y="319849"/>
                  </a:lnTo>
                  <a:lnTo>
                    <a:pt x="792213" y="319633"/>
                  </a:lnTo>
                  <a:lnTo>
                    <a:pt x="795299" y="319697"/>
                  </a:lnTo>
                  <a:lnTo>
                    <a:pt x="814933" y="302641"/>
                  </a:lnTo>
                  <a:lnTo>
                    <a:pt x="815467" y="299834"/>
                  </a:lnTo>
                  <a:close/>
                </a:path>
                <a:path w="3547744" h="3540759">
                  <a:moveTo>
                    <a:pt x="937133" y="505206"/>
                  </a:moveTo>
                  <a:lnTo>
                    <a:pt x="923163" y="468109"/>
                  </a:lnTo>
                  <a:lnTo>
                    <a:pt x="890803" y="444906"/>
                  </a:lnTo>
                  <a:lnTo>
                    <a:pt x="864260" y="441388"/>
                  </a:lnTo>
                  <a:lnTo>
                    <a:pt x="859815" y="441833"/>
                  </a:lnTo>
                  <a:lnTo>
                    <a:pt x="823506" y="458203"/>
                  </a:lnTo>
                  <a:lnTo>
                    <a:pt x="802436" y="491959"/>
                  </a:lnTo>
                  <a:lnTo>
                    <a:pt x="800227" y="505206"/>
                  </a:lnTo>
                  <a:lnTo>
                    <a:pt x="800227" y="514337"/>
                  </a:lnTo>
                  <a:lnTo>
                    <a:pt x="814158" y="551383"/>
                  </a:lnTo>
                  <a:lnTo>
                    <a:pt x="846467" y="574573"/>
                  </a:lnTo>
                  <a:lnTo>
                    <a:pt x="873048" y="578091"/>
                  </a:lnTo>
                  <a:lnTo>
                    <a:pt x="877493" y="577659"/>
                  </a:lnTo>
                  <a:lnTo>
                    <a:pt x="913815" y="561314"/>
                  </a:lnTo>
                  <a:lnTo>
                    <a:pt x="934910" y="527583"/>
                  </a:lnTo>
                  <a:lnTo>
                    <a:pt x="937133" y="514337"/>
                  </a:lnTo>
                  <a:lnTo>
                    <a:pt x="937133" y="505206"/>
                  </a:lnTo>
                  <a:close/>
                </a:path>
                <a:path w="3547744" h="3540759">
                  <a:moveTo>
                    <a:pt x="1005738" y="777303"/>
                  </a:moveTo>
                  <a:lnTo>
                    <a:pt x="992390" y="740829"/>
                  </a:lnTo>
                  <a:lnTo>
                    <a:pt x="960742" y="718261"/>
                  </a:lnTo>
                  <a:lnTo>
                    <a:pt x="944257" y="715086"/>
                  </a:lnTo>
                  <a:lnTo>
                    <a:pt x="943559" y="715022"/>
                  </a:lnTo>
                  <a:lnTo>
                    <a:pt x="939165" y="715086"/>
                  </a:lnTo>
                  <a:lnTo>
                    <a:pt x="918197" y="714984"/>
                  </a:lnTo>
                  <a:lnTo>
                    <a:pt x="869149" y="714832"/>
                  </a:lnTo>
                  <a:lnTo>
                    <a:pt x="799122" y="714984"/>
                  </a:lnTo>
                  <a:lnTo>
                    <a:pt x="794639" y="714870"/>
                  </a:lnTo>
                  <a:lnTo>
                    <a:pt x="790194" y="715213"/>
                  </a:lnTo>
                  <a:lnTo>
                    <a:pt x="753897" y="731189"/>
                  </a:lnTo>
                  <a:lnTo>
                    <a:pt x="733298" y="765048"/>
                  </a:lnTo>
                  <a:lnTo>
                    <a:pt x="731507" y="777303"/>
                  </a:lnTo>
                  <a:lnTo>
                    <a:pt x="731583" y="962215"/>
                  </a:lnTo>
                  <a:lnTo>
                    <a:pt x="1005662" y="962215"/>
                  </a:lnTo>
                  <a:lnTo>
                    <a:pt x="1005738" y="777303"/>
                  </a:lnTo>
                  <a:close/>
                </a:path>
                <a:path w="3547744" h="3540759">
                  <a:moveTo>
                    <a:pt x="3002610" y="108864"/>
                  </a:moveTo>
                  <a:lnTo>
                    <a:pt x="3000603" y="107607"/>
                  </a:lnTo>
                  <a:lnTo>
                    <a:pt x="2999714" y="107607"/>
                  </a:lnTo>
                  <a:lnTo>
                    <a:pt x="2758656" y="12484"/>
                  </a:lnTo>
                  <a:lnTo>
                    <a:pt x="2751696" y="11214"/>
                  </a:lnTo>
                  <a:lnTo>
                    <a:pt x="2746629" y="11214"/>
                  </a:lnTo>
                  <a:lnTo>
                    <a:pt x="2742755" y="15024"/>
                  </a:lnTo>
                  <a:lnTo>
                    <a:pt x="2739364" y="21361"/>
                  </a:lnTo>
                  <a:lnTo>
                    <a:pt x="2704223" y="108864"/>
                  </a:lnTo>
                  <a:lnTo>
                    <a:pt x="2669121" y="197650"/>
                  </a:lnTo>
                  <a:lnTo>
                    <a:pt x="2651595" y="240766"/>
                  </a:lnTo>
                  <a:lnTo>
                    <a:pt x="2645092" y="257251"/>
                  </a:lnTo>
                  <a:lnTo>
                    <a:pt x="2642679" y="263588"/>
                  </a:lnTo>
                  <a:lnTo>
                    <a:pt x="2723515" y="296570"/>
                  </a:lnTo>
                  <a:lnTo>
                    <a:pt x="2725648" y="296570"/>
                  </a:lnTo>
                  <a:lnTo>
                    <a:pt x="2741333" y="302907"/>
                  </a:lnTo>
                  <a:lnTo>
                    <a:pt x="2744190" y="324472"/>
                  </a:lnTo>
                  <a:lnTo>
                    <a:pt x="2736545" y="328269"/>
                  </a:lnTo>
                  <a:lnTo>
                    <a:pt x="2727998" y="333349"/>
                  </a:lnTo>
                  <a:lnTo>
                    <a:pt x="2708846" y="363778"/>
                  </a:lnTo>
                  <a:lnTo>
                    <a:pt x="2708948" y="373926"/>
                  </a:lnTo>
                  <a:lnTo>
                    <a:pt x="2709722" y="377736"/>
                  </a:lnTo>
                  <a:lnTo>
                    <a:pt x="2712732" y="386613"/>
                  </a:lnTo>
                  <a:lnTo>
                    <a:pt x="2714879" y="390423"/>
                  </a:lnTo>
                  <a:lnTo>
                    <a:pt x="2720479" y="396760"/>
                  </a:lnTo>
                  <a:lnTo>
                    <a:pt x="2723769" y="400558"/>
                  </a:lnTo>
                  <a:lnTo>
                    <a:pt x="2731363" y="405638"/>
                  </a:lnTo>
                  <a:lnTo>
                    <a:pt x="2735465" y="406908"/>
                  </a:lnTo>
                  <a:lnTo>
                    <a:pt x="2744241" y="409448"/>
                  </a:lnTo>
                  <a:lnTo>
                    <a:pt x="2757690" y="409448"/>
                  </a:lnTo>
                  <a:lnTo>
                    <a:pt x="2787751" y="385343"/>
                  </a:lnTo>
                  <a:lnTo>
                    <a:pt x="2790253" y="367588"/>
                  </a:lnTo>
                  <a:lnTo>
                    <a:pt x="2789491" y="363778"/>
                  </a:lnTo>
                  <a:lnTo>
                    <a:pt x="2788970" y="359981"/>
                  </a:lnTo>
                  <a:lnTo>
                    <a:pt x="2788691" y="356171"/>
                  </a:lnTo>
                  <a:lnTo>
                    <a:pt x="2788729" y="347294"/>
                  </a:lnTo>
                  <a:lnTo>
                    <a:pt x="2788831" y="338416"/>
                  </a:lnTo>
                  <a:lnTo>
                    <a:pt x="2793098" y="334619"/>
                  </a:lnTo>
                  <a:lnTo>
                    <a:pt x="2797835" y="332079"/>
                  </a:lnTo>
                  <a:lnTo>
                    <a:pt x="2802928" y="330809"/>
                  </a:lnTo>
                  <a:lnTo>
                    <a:pt x="2808376" y="332079"/>
                  </a:lnTo>
                  <a:lnTo>
                    <a:pt x="2816542" y="332079"/>
                  </a:lnTo>
                  <a:lnTo>
                    <a:pt x="2818371" y="333349"/>
                  </a:lnTo>
                  <a:lnTo>
                    <a:pt x="2818968" y="333349"/>
                  </a:lnTo>
                  <a:lnTo>
                    <a:pt x="2819577" y="334619"/>
                  </a:lnTo>
                  <a:lnTo>
                    <a:pt x="2820212" y="334619"/>
                  </a:lnTo>
                  <a:lnTo>
                    <a:pt x="2900134" y="366318"/>
                  </a:lnTo>
                  <a:lnTo>
                    <a:pt x="2914116" y="330809"/>
                  </a:lnTo>
                  <a:lnTo>
                    <a:pt x="2924606" y="304177"/>
                  </a:lnTo>
                  <a:lnTo>
                    <a:pt x="2898737" y="297840"/>
                  </a:lnTo>
                  <a:lnTo>
                    <a:pt x="2878620" y="285153"/>
                  </a:lnTo>
                  <a:lnTo>
                    <a:pt x="2864294" y="267398"/>
                  </a:lnTo>
                  <a:lnTo>
                    <a:pt x="2855836" y="243306"/>
                  </a:lnTo>
                  <a:lnTo>
                    <a:pt x="2854160" y="236956"/>
                  </a:lnTo>
                  <a:lnTo>
                    <a:pt x="2853537" y="229349"/>
                  </a:lnTo>
                  <a:lnTo>
                    <a:pt x="2854363" y="215404"/>
                  </a:lnTo>
                  <a:lnTo>
                    <a:pt x="2872651" y="178625"/>
                  </a:lnTo>
                  <a:lnTo>
                    <a:pt x="2906217" y="157060"/>
                  </a:lnTo>
                  <a:lnTo>
                    <a:pt x="2929674" y="153263"/>
                  </a:lnTo>
                  <a:lnTo>
                    <a:pt x="2953715" y="157060"/>
                  </a:lnTo>
                  <a:lnTo>
                    <a:pt x="2978226" y="171018"/>
                  </a:lnTo>
                  <a:lnTo>
                    <a:pt x="2985198" y="153263"/>
                  </a:lnTo>
                  <a:lnTo>
                    <a:pt x="3002610" y="108864"/>
                  </a:lnTo>
                  <a:close/>
                </a:path>
                <a:path w="3547744" h="3540759">
                  <a:moveTo>
                    <a:pt x="3094825" y="3087840"/>
                  </a:moveTo>
                  <a:lnTo>
                    <a:pt x="3075013" y="3008630"/>
                  </a:lnTo>
                  <a:lnTo>
                    <a:pt x="3050679" y="2911284"/>
                  </a:lnTo>
                  <a:lnTo>
                    <a:pt x="3031210" y="3008630"/>
                  </a:lnTo>
                  <a:lnTo>
                    <a:pt x="2874124" y="2851531"/>
                  </a:lnTo>
                  <a:lnTo>
                    <a:pt x="2874124" y="2734716"/>
                  </a:lnTo>
                  <a:lnTo>
                    <a:pt x="2785846" y="2646438"/>
                  </a:lnTo>
                  <a:lnTo>
                    <a:pt x="2763774" y="2756789"/>
                  </a:lnTo>
                  <a:lnTo>
                    <a:pt x="2653423" y="2778861"/>
                  </a:lnTo>
                  <a:lnTo>
                    <a:pt x="2741701" y="2867139"/>
                  </a:lnTo>
                  <a:lnTo>
                    <a:pt x="2858516" y="2867139"/>
                  </a:lnTo>
                  <a:lnTo>
                    <a:pt x="3015602" y="3024238"/>
                  </a:lnTo>
                  <a:lnTo>
                    <a:pt x="2918256" y="3043707"/>
                  </a:lnTo>
                  <a:lnTo>
                    <a:pt x="3094825" y="3087840"/>
                  </a:lnTo>
                  <a:close/>
                </a:path>
                <a:path w="3547744" h="3540759">
                  <a:moveTo>
                    <a:pt x="3271380" y="3087840"/>
                  </a:moveTo>
                  <a:lnTo>
                    <a:pt x="3265132" y="3041116"/>
                  </a:lnTo>
                  <a:lnTo>
                    <a:pt x="3247491" y="2999117"/>
                  </a:lnTo>
                  <a:lnTo>
                    <a:pt x="3220110" y="2963481"/>
                  </a:lnTo>
                  <a:lnTo>
                    <a:pt x="3184664" y="2935871"/>
                  </a:lnTo>
                  <a:lnTo>
                    <a:pt x="3142805" y="2917939"/>
                  </a:lnTo>
                  <a:lnTo>
                    <a:pt x="3096196" y="2911348"/>
                  </a:lnTo>
                  <a:lnTo>
                    <a:pt x="3119209" y="3003397"/>
                  </a:lnTo>
                  <a:lnTo>
                    <a:pt x="3144723" y="3015424"/>
                  </a:lnTo>
                  <a:lnTo>
                    <a:pt x="3164954" y="3034525"/>
                  </a:lnTo>
                  <a:lnTo>
                    <a:pt x="3178289" y="3059163"/>
                  </a:lnTo>
                  <a:lnTo>
                    <a:pt x="3183102" y="3087840"/>
                  </a:lnTo>
                  <a:lnTo>
                    <a:pt x="3176155" y="3122206"/>
                  </a:lnTo>
                  <a:lnTo>
                    <a:pt x="3157245" y="3150260"/>
                  </a:lnTo>
                  <a:lnTo>
                    <a:pt x="3129178" y="3169183"/>
                  </a:lnTo>
                  <a:lnTo>
                    <a:pt x="3094825" y="3176117"/>
                  </a:lnTo>
                  <a:lnTo>
                    <a:pt x="3066148" y="3171317"/>
                  </a:lnTo>
                  <a:lnTo>
                    <a:pt x="3041510" y="3157982"/>
                  </a:lnTo>
                  <a:lnTo>
                    <a:pt x="3022409" y="3137738"/>
                  </a:lnTo>
                  <a:lnTo>
                    <a:pt x="3010382" y="3112236"/>
                  </a:lnTo>
                  <a:lnTo>
                    <a:pt x="2918333" y="3089224"/>
                  </a:lnTo>
                  <a:lnTo>
                    <a:pt x="2924924" y="3135833"/>
                  </a:lnTo>
                  <a:lnTo>
                    <a:pt x="2942856" y="3177692"/>
                  </a:lnTo>
                  <a:lnTo>
                    <a:pt x="2970466" y="3213138"/>
                  </a:lnTo>
                  <a:lnTo>
                    <a:pt x="3006102" y="3240506"/>
                  </a:lnTo>
                  <a:lnTo>
                    <a:pt x="3048101" y="3258147"/>
                  </a:lnTo>
                  <a:lnTo>
                    <a:pt x="3094825" y="3264395"/>
                  </a:lnTo>
                  <a:lnTo>
                    <a:pt x="3141751" y="3258096"/>
                  </a:lnTo>
                  <a:lnTo>
                    <a:pt x="3183928" y="3240290"/>
                  </a:lnTo>
                  <a:lnTo>
                    <a:pt x="3219666" y="3212681"/>
                  </a:lnTo>
                  <a:lnTo>
                    <a:pt x="3247275" y="3176955"/>
                  </a:lnTo>
                  <a:lnTo>
                    <a:pt x="3265068" y="3134779"/>
                  </a:lnTo>
                  <a:lnTo>
                    <a:pt x="3271380" y="3087840"/>
                  </a:lnTo>
                  <a:close/>
                </a:path>
                <a:path w="3547744" h="3540759">
                  <a:moveTo>
                    <a:pt x="3274936" y="742988"/>
                  </a:moveTo>
                  <a:lnTo>
                    <a:pt x="3262363" y="706208"/>
                  </a:lnTo>
                  <a:lnTo>
                    <a:pt x="3261080" y="704938"/>
                  </a:lnTo>
                  <a:lnTo>
                    <a:pt x="3255264" y="698601"/>
                  </a:lnTo>
                  <a:lnTo>
                    <a:pt x="3252076" y="696061"/>
                  </a:lnTo>
                  <a:lnTo>
                    <a:pt x="3245142" y="692264"/>
                  </a:lnTo>
                  <a:lnTo>
                    <a:pt x="3241484" y="689724"/>
                  </a:lnTo>
                  <a:lnTo>
                    <a:pt x="3229775" y="685914"/>
                  </a:lnTo>
                  <a:lnTo>
                    <a:pt x="3221609" y="684644"/>
                  </a:lnTo>
                  <a:lnTo>
                    <a:pt x="3217519" y="684644"/>
                  </a:lnTo>
                  <a:lnTo>
                    <a:pt x="3209290" y="685914"/>
                  </a:lnTo>
                  <a:lnTo>
                    <a:pt x="3205264" y="685914"/>
                  </a:lnTo>
                  <a:lnTo>
                    <a:pt x="3197364" y="688454"/>
                  </a:lnTo>
                  <a:lnTo>
                    <a:pt x="3193580" y="689724"/>
                  </a:lnTo>
                  <a:lnTo>
                    <a:pt x="3186366" y="694791"/>
                  </a:lnTo>
                  <a:lnTo>
                    <a:pt x="3183026" y="696061"/>
                  </a:lnTo>
                  <a:lnTo>
                    <a:pt x="3179927" y="699871"/>
                  </a:lnTo>
                  <a:lnTo>
                    <a:pt x="3176511" y="702398"/>
                  </a:lnTo>
                  <a:lnTo>
                    <a:pt x="3171317" y="704938"/>
                  </a:lnTo>
                  <a:lnTo>
                    <a:pt x="3164941" y="706208"/>
                  </a:lnTo>
                  <a:lnTo>
                    <a:pt x="3157982" y="703668"/>
                  </a:lnTo>
                  <a:lnTo>
                    <a:pt x="3148355" y="619963"/>
                  </a:lnTo>
                  <a:lnTo>
                    <a:pt x="3148634" y="569239"/>
                  </a:lnTo>
                  <a:lnTo>
                    <a:pt x="3148533" y="564172"/>
                  </a:lnTo>
                  <a:lnTo>
                    <a:pt x="3148457" y="562902"/>
                  </a:lnTo>
                  <a:lnTo>
                    <a:pt x="3148203" y="561632"/>
                  </a:lnTo>
                  <a:lnTo>
                    <a:pt x="3052851" y="561632"/>
                  </a:lnTo>
                  <a:lnTo>
                    <a:pt x="3056915" y="598411"/>
                  </a:lnTo>
                  <a:lnTo>
                    <a:pt x="3052622" y="627583"/>
                  </a:lnTo>
                  <a:lnTo>
                    <a:pt x="3039770" y="651675"/>
                  </a:lnTo>
                  <a:lnTo>
                    <a:pt x="3018129" y="671969"/>
                  </a:lnTo>
                  <a:lnTo>
                    <a:pt x="3012287" y="674509"/>
                  </a:lnTo>
                  <a:lnTo>
                    <a:pt x="3006217" y="678307"/>
                  </a:lnTo>
                  <a:lnTo>
                    <a:pt x="2999917" y="680847"/>
                  </a:lnTo>
                  <a:lnTo>
                    <a:pt x="2993415" y="683387"/>
                  </a:lnTo>
                  <a:lnTo>
                    <a:pt x="2973209" y="687184"/>
                  </a:lnTo>
                  <a:lnTo>
                    <a:pt x="2966326" y="687184"/>
                  </a:lnTo>
                  <a:lnTo>
                    <a:pt x="2959455" y="685914"/>
                  </a:lnTo>
                  <a:lnTo>
                    <a:pt x="2952661" y="685914"/>
                  </a:lnTo>
                  <a:lnTo>
                    <a:pt x="2914815" y="670699"/>
                  </a:lnTo>
                  <a:lnTo>
                    <a:pt x="2881211" y="626313"/>
                  </a:lnTo>
                  <a:lnTo>
                    <a:pt x="2877197" y="597141"/>
                  </a:lnTo>
                  <a:lnTo>
                    <a:pt x="2881553" y="561632"/>
                  </a:lnTo>
                  <a:lnTo>
                    <a:pt x="2785834" y="561632"/>
                  </a:lnTo>
                  <a:lnTo>
                    <a:pt x="2785834" y="897712"/>
                  </a:lnTo>
                  <a:lnTo>
                    <a:pt x="2786913" y="910399"/>
                  </a:lnTo>
                  <a:lnTo>
                    <a:pt x="2790825" y="918006"/>
                  </a:lnTo>
                  <a:lnTo>
                    <a:pt x="2798648" y="921804"/>
                  </a:lnTo>
                  <a:lnTo>
                    <a:pt x="2811424" y="923074"/>
                  </a:lnTo>
                  <a:lnTo>
                    <a:pt x="3148469" y="923074"/>
                  </a:lnTo>
                  <a:lnTo>
                    <a:pt x="3148685" y="921804"/>
                  </a:lnTo>
                  <a:lnTo>
                    <a:pt x="3148825" y="921804"/>
                  </a:lnTo>
                  <a:lnTo>
                    <a:pt x="3148774" y="812736"/>
                  </a:lnTo>
                  <a:lnTo>
                    <a:pt x="3148711" y="801331"/>
                  </a:lnTo>
                  <a:lnTo>
                    <a:pt x="3147974" y="796251"/>
                  </a:lnTo>
                  <a:lnTo>
                    <a:pt x="3148469" y="792454"/>
                  </a:lnTo>
                  <a:lnTo>
                    <a:pt x="3166122" y="777227"/>
                  </a:lnTo>
                  <a:lnTo>
                    <a:pt x="3174479" y="779767"/>
                  </a:lnTo>
                  <a:lnTo>
                    <a:pt x="3177921" y="782307"/>
                  </a:lnTo>
                  <a:lnTo>
                    <a:pt x="3180626" y="784834"/>
                  </a:lnTo>
                  <a:lnTo>
                    <a:pt x="3184588" y="788644"/>
                  </a:lnTo>
                  <a:lnTo>
                    <a:pt x="3188995" y="791184"/>
                  </a:lnTo>
                  <a:lnTo>
                    <a:pt x="3198723" y="796251"/>
                  </a:lnTo>
                  <a:lnTo>
                    <a:pt x="3203829" y="797521"/>
                  </a:lnTo>
                  <a:lnTo>
                    <a:pt x="3214509" y="800061"/>
                  </a:lnTo>
                  <a:lnTo>
                    <a:pt x="3219856" y="800061"/>
                  </a:lnTo>
                  <a:lnTo>
                    <a:pt x="3230549" y="797521"/>
                  </a:lnTo>
                  <a:lnTo>
                    <a:pt x="3235655" y="796251"/>
                  </a:lnTo>
                  <a:lnTo>
                    <a:pt x="3240532" y="793711"/>
                  </a:lnTo>
                  <a:lnTo>
                    <a:pt x="3244304" y="792454"/>
                  </a:lnTo>
                  <a:lnTo>
                    <a:pt x="3247860" y="789914"/>
                  </a:lnTo>
                  <a:lnTo>
                    <a:pt x="3254540" y="786104"/>
                  </a:lnTo>
                  <a:lnTo>
                    <a:pt x="3257588" y="782307"/>
                  </a:lnTo>
                  <a:lnTo>
                    <a:pt x="3274276" y="750595"/>
                  </a:lnTo>
                  <a:lnTo>
                    <a:pt x="3274936" y="742988"/>
                  </a:lnTo>
                  <a:close/>
                </a:path>
                <a:path w="3547744" h="3540759">
                  <a:moveTo>
                    <a:pt x="3447948" y="3087840"/>
                  </a:moveTo>
                  <a:lnTo>
                    <a:pt x="3444722" y="3039922"/>
                  </a:lnTo>
                  <a:lnTo>
                    <a:pt x="3435324" y="2993961"/>
                  </a:lnTo>
                  <a:lnTo>
                    <a:pt x="3420199" y="2950387"/>
                  </a:lnTo>
                  <a:lnTo>
                    <a:pt x="3399726" y="2909608"/>
                  </a:lnTo>
                  <a:lnTo>
                    <a:pt x="3374415" y="2872130"/>
                  </a:lnTo>
                  <a:lnTo>
                    <a:pt x="3344519" y="2838145"/>
                  </a:lnTo>
                  <a:lnTo>
                    <a:pt x="3310598" y="2808300"/>
                  </a:lnTo>
                  <a:lnTo>
                    <a:pt x="3273044" y="2782925"/>
                  </a:lnTo>
                  <a:lnTo>
                    <a:pt x="3232277" y="2762466"/>
                  </a:lnTo>
                  <a:lnTo>
                    <a:pt x="3188690" y="2747327"/>
                  </a:lnTo>
                  <a:lnTo>
                    <a:pt x="3142742" y="2737942"/>
                  </a:lnTo>
                  <a:lnTo>
                    <a:pt x="3094825" y="2734716"/>
                  </a:lnTo>
                  <a:lnTo>
                    <a:pt x="3047377" y="2737929"/>
                  </a:lnTo>
                  <a:lnTo>
                    <a:pt x="3001886" y="2747238"/>
                  </a:lnTo>
                  <a:lnTo>
                    <a:pt x="2958719" y="2762199"/>
                  </a:lnTo>
                  <a:lnTo>
                    <a:pt x="2918256" y="2782341"/>
                  </a:lnTo>
                  <a:lnTo>
                    <a:pt x="2918256" y="2848864"/>
                  </a:lnTo>
                  <a:lnTo>
                    <a:pt x="2941536" y="2872130"/>
                  </a:lnTo>
                  <a:lnTo>
                    <a:pt x="2975699" y="2851454"/>
                  </a:lnTo>
                  <a:lnTo>
                    <a:pt x="3012960" y="2836011"/>
                  </a:lnTo>
                  <a:lnTo>
                    <a:pt x="3052826" y="2826347"/>
                  </a:lnTo>
                  <a:lnTo>
                    <a:pt x="3094825" y="2822994"/>
                  </a:lnTo>
                  <a:lnTo>
                    <a:pt x="3142424" y="2827261"/>
                  </a:lnTo>
                  <a:lnTo>
                    <a:pt x="3187230" y="2839567"/>
                  </a:lnTo>
                  <a:lnTo>
                    <a:pt x="3228492" y="2859163"/>
                  </a:lnTo>
                  <a:lnTo>
                    <a:pt x="3265462" y="2885287"/>
                  </a:lnTo>
                  <a:lnTo>
                    <a:pt x="3297377" y="2917202"/>
                  </a:lnTo>
                  <a:lnTo>
                    <a:pt x="3323501" y="2954172"/>
                  </a:lnTo>
                  <a:lnTo>
                    <a:pt x="3343097" y="2995434"/>
                  </a:lnTo>
                  <a:lnTo>
                    <a:pt x="3355314" y="3039922"/>
                  </a:lnTo>
                  <a:lnTo>
                    <a:pt x="3359658" y="3087840"/>
                  </a:lnTo>
                  <a:lnTo>
                    <a:pt x="3355390" y="3135452"/>
                  </a:lnTo>
                  <a:lnTo>
                    <a:pt x="3343097" y="3180257"/>
                  </a:lnTo>
                  <a:lnTo>
                    <a:pt x="3323501" y="3221507"/>
                  </a:lnTo>
                  <a:lnTo>
                    <a:pt x="3297377" y="3258477"/>
                  </a:lnTo>
                  <a:lnTo>
                    <a:pt x="3265462" y="3290392"/>
                  </a:lnTo>
                  <a:lnTo>
                    <a:pt x="3228492" y="3316528"/>
                  </a:lnTo>
                  <a:lnTo>
                    <a:pt x="3187230" y="3336112"/>
                  </a:lnTo>
                  <a:lnTo>
                    <a:pt x="3142424" y="3348418"/>
                  </a:lnTo>
                  <a:lnTo>
                    <a:pt x="3094825" y="3352685"/>
                  </a:lnTo>
                  <a:lnTo>
                    <a:pt x="3047212" y="3348418"/>
                  </a:lnTo>
                  <a:lnTo>
                    <a:pt x="3002407" y="3336112"/>
                  </a:lnTo>
                  <a:lnTo>
                    <a:pt x="2961157" y="3316528"/>
                  </a:lnTo>
                  <a:lnTo>
                    <a:pt x="2924187" y="3290392"/>
                  </a:lnTo>
                  <a:lnTo>
                    <a:pt x="2892272" y="3258477"/>
                  </a:lnTo>
                  <a:lnTo>
                    <a:pt x="2866136" y="3221507"/>
                  </a:lnTo>
                  <a:lnTo>
                    <a:pt x="2846552" y="3180257"/>
                  </a:lnTo>
                  <a:lnTo>
                    <a:pt x="2834246" y="3135452"/>
                  </a:lnTo>
                  <a:lnTo>
                    <a:pt x="2829979" y="3087840"/>
                  </a:lnTo>
                  <a:lnTo>
                    <a:pt x="2833319" y="3045853"/>
                  </a:lnTo>
                  <a:lnTo>
                    <a:pt x="2842984" y="3005975"/>
                  </a:lnTo>
                  <a:lnTo>
                    <a:pt x="2858427" y="2968726"/>
                  </a:lnTo>
                  <a:lnTo>
                    <a:pt x="2879115" y="2934551"/>
                  </a:lnTo>
                  <a:lnTo>
                    <a:pt x="2855849" y="2911284"/>
                  </a:lnTo>
                  <a:lnTo>
                    <a:pt x="2789326" y="2911284"/>
                  </a:lnTo>
                  <a:lnTo>
                    <a:pt x="2769184" y="2951734"/>
                  </a:lnTo>
                  <a:lnTo>
                    <a:pt x="2754223" y="2994901"/>
                  </a:lnTo>
                  <a:lnTo>
                    <a:pt x="2744901" y="3040392"/>
                  </a:lnTo>
                  <a:lnTo>
                    <a:pt x="2741701" y="3087840"/>
                  </a:lnTo>
                  <a:lnTo>
                    <a:pt x="2744940" y="3135833"/>
                  </a:lnTo>
                  <a:lnTo>
                    <a:pt x="2754312" y="3181718"/>
                  </a:lnTo>
                  <a:lnTo>
                    <a:pt x="2769451" y="3225292"/>
                  </a:lnTo>
                  <a:lnTo>
                    <a:pt x="2789910" y="3266071"/>
                  </a:lnTo>
                  <a:lnTo>
                    <a:pt x="2815272" y="3303625"/>
                  </a:lnTo>
                  <a:lnTo>
                    <a:pt x="2845130" y="3337534"/>
                  </a:lnTo>
                  <a:lnTo>
                    <a:pt x="2879039" y="3367379"/>
                  </a:lnTo>
                  <a:lnTo>
                    <a:pt x="2916593" y="3392754"/>
                  </a:lnTo>
                  <a:lnTo>
                    <a:pt x="2957372" y="3413214"/>
                  </a:lnTo>
                  <a:lnTo>
                    <a:pt x="3000946" y="3428352"/>
                  </a:lnTo>
                  <a:lnTo>
                    <a:pt x="3046907" y="3437737"/>
                  </a:lnTo>
                  <a:lnTo>
                    <a:pt x="3094825" y="3440963"/>
                  </a:lnTo>
                  <a:lnTo>
                    <a:pt x="3142742" y="3437737"/>
                  </a:lnTo>
                  <a:lnTo>
                    <a:pt x="3188690" y="3428352"/>
                  </a:lnTo>
                  <a:lnTo>
                    <a:pt x="3232277" y="3413214"/>
                  </a:lnTo>
                  <a:lnTo>
                    <a:pt x="3273044" y="3392754"/>
                  </a:lnTo>
                  <a:lnTo>
                    <a:pt x="3310598" y="3367379"/>
                  </a:lnTo>
                  <a:lnTo>
                    <a:pt x="3344519" y="3337534"/>
                  </a:lnTo>
                  <a:lnTo>
                    <a:pt x="3374364" y="3303625"/>
                  </a:lnTo>
                  <a:lnTo>
                    <a:pt x="3399726" y="3266071"/>
                  </a:lnTo>
                  <a:lnTo>
                    <a:pt x="3420199" y="3225292"/>
                  </a:lnTo>
                  <a:lnTo>
                    <a:pt x="3435324" y="3181718"/>
                  </a:lnTo>
                  <a:lnTo>
                    <a:pt x="3444710" y="3135833"/>
                  </a:lnTo>
                  <a:lnTo>
                    <a:pt x="3447948" y="3087840"/>
                  </a:lnTo>
                  <a:close/>
                </a:path>
                <a:path w="3547744" h="3540759">
                  <a:moveTo>
                    <a:pt x="3546970" y="650405"/>
                  </a:moveTo>
                  <a:lnTo>
                    <a:pt x="3546906" y="565429"/>
                  </a:lnTo>
                  <a:lnTo>
                    <a:pt x="3546843" y="564172"/>
                  </a:lnTo>
                  <a:lnTo>
                    <a:pt x="3546576" y="561632"/>
                  </a:lnTo>
                  <a:lnTo>
                    <a:pt x="3546576" y="560362"/>
                  </a:lnTo>
                  <a:lnTo>
                    <a:pt x="3469779" y="560362"/>
                  </a:lnTo>
                  <a:lnTo>
                    <a:pt x="3446437" y="561632"/>
                  </a:lnTo>
                  <a:lnTo>
                    <a:pt x="3415004" y="561632"/>
                  </a:lnTo>
                  <a:lnTo>
                    <a:pt x="3400348" y="543877"/>
                  </a:lnTo>
                  <a:lnTo>
                    <a:pt x="3402292" y="536270"/>
                  </a:lnTo>
                  <a:lnTo>
                    <a:pt x="3404400" y="532460"/>
                  </a:lnTo>
                  <a:lnTo>
                    <a:pt x="3407651" y="529920"/>
                  </a:lnTo>
                  <a:lnTo>
                    <a:pt x="3410204" y="527392"/>
                  </a:lnTo>
                  <a:lnTo>
                    <a:pt x="3412439" y="523582"/>
                  </a:lnTo>
                  <a:lnTo>
                    <a:pt x="3416287" y="517245"/>
                  </a:lnTo>
                  <a:lnTo>
                    <a:pt x="3417849" y="513435"/>
                  </a:lnTo>
                  <a:lnTo>
                    <a:pt x="3420287" y="507098"/>
                  </a:lnTo>
                  <a:lnTo>
                    <a:pt x="3421126" y="503288"/>
                  </a:lnTo>
                  <a:lnTo>
                    <a:pt x="3422053" y="495681"/>
                  </a:lnTo>
                  <a:lnTo>
                    <a:pt x="3422129" y="491871"/>
                  </a:lnTo>
                  <a:lnTo>
                    <a:pt x="3421519" y="484263"/>
                  </a:lnTo>
                  <a:lnTo>
                    <a:pt x="3420821" y="480466"/>
                  </a:lnTo>
                  <a:lnTo>
                    <a:pt x="3418687" y="472859"/>
                  </a:lnTo>
                  <a:lnTo>
                    <a:pt x="3417252" y="469049"/>
                  </a:lnTo>
                  <a:lnTo>
                    <a:pt x="3413683" y="462711"/>
                  </a:lnTo>
                  <a:lnTo>
                    <a:pt x="3411575" y="458901"/>
                  </a:lnTo>
                  <a:lnTo>
                    <a:pt x="3406711" y="453834"/>
                  </a:lnTo>
                  <a:lnTo>
                    <a:pt x="3404006" y="451294"/>
                  </a:lnTo>
                  <a:lnTo>
                    <a:pt x="3401034" y="448754"/>
                  </a:lnTo>
                  <a:lnTo>
                    <a:pt x="3395484" y="443687"/>
                  </a:lnTo>
                  <a:lnTo>
                    <a:pt x="3389299" y="441147"/>
                  </a:lnTo>
                  <a:lnTo>
                    <a:pt x="3375647" y="436079"/>
                  </a:lnTo>
                  <a:lnTo>
                    <a:pt x="3368662" y="434809"/>
                  </a:lnTo>
                  <a:lnTo>
                    <a:pt x="3354324" y="436079"/>
                  </a:lnTo>
                  <a:lnTo>
                    <a:pt x="3318637" y="457631"/>
                  </a:lnTo>
                  <a:lnTo>
                    <a:pt x="3307270" y="498221"/>
                  </a:lnTo>
                  <a:lnTo>
                    <a:pt x="3308413" y="504558"/>
                  </a:lnTo>
                  <a:lnTo>
                    <a:pt x="3313341" y="518515"/>
                  </a:lnTo>
                  <a:lnTo>
                    <a:pt x="3316960" y="524852"/>
                  </a:lnTo>
                  <a:lnTo>
                    <a:pt x="3321723" y="529920"/>
                  </a:lnTo>
                  <a:lnTo>
                    <a:pt x="3324745" y="532460"/>
                  </a:lnTo>
                  <a:lnTo>
                    <a:pt x="3326727" y="536270"/>
                  </a:lnTo>
                  <a:lnTo>
                    <a:pt x="3328581" y="543877"/>
                  </a:lnTo>
                  <a:lnTo>
                    <a:pt x="3328301" y="547674"/>
                  </a:lnTo>
                  <a:lnTo>
                    <a:pt x="3326815" y="551484"/>
                  </a:lnTo>
                  <a:lnTo>
                    <a:pt x="3325012" y="555294"/>
                  </a:lnTo>
                  <a:lnTo>
                    <a:pt x="3322320" y="557822"/>
                  </a:lnTo>
                  <a:lnTo>
                    <a:pt x="3315157" y="561632"/>
                  </a:lnTo>
                  <a:lnTo>
                    <a:pt x="3183572" y="561632"/>
                  </a:lnTo>
                  <a:lnTo>
                    <a:pt x="3183572" y="656742"/>
                  </a:lnTo>
                  <a:lnTo>
                    <a:pt x="3214382" y="650405"/>
                  </a:lnTo>
                  <a:lnTo>
                    <a:pt x="3242360" y="654215"/>
                  </a:lnTo>
                  <a:lnTo>
                    <a:pt x="3267405" y="665619"/>
                  </a:lnTo>
                  <a:lnTo>
                    <a:pt x="3297313" y="696061"/>
                  </a:lnTo>
                  <a:lnTo>
                    <a:pt x="3309709" y="734110"/>
                  </a:lnTo>
                  <a:lnTo>
                    <a:pt x="3310001" y="741718"/>
                  </a:lnTo>
                  <a:lnTo>
                    <a:pt x="3309772" y="748055"/>
                  </a:lnTo>
                  <a:lnTo>
                    <a:pt x="3300920" y="779767"/>
                  </a:lnTo>
                  <a:lnTo>
                    <a:pt x="3297669" y="786104"/>
                  </a:lnTo>
                  <a:lnTo>
                    <a:pt x="3276142" y="812736"/>
                  </a:lnTo>
                  <a:lnTo>
                    <a:pt x="3249930" y="827963"/>
                  </a:lnTo>
                  <a:lnTo>
                    <a:pt x="3219132" y="833031"/>
                  </a:lnTo>
                  <a:lnTo>
                    <a:pt x="3183839" y="827963"/>
                  </a:lnTo>
                  <a:lnTo>
                    <a:pt x="3183839" y="923074"/>
                  </a:lnTo>
                  <a:lnTo>
                    <a:pt x="3521926" y="923074"/>
                  </a:lnTo>
                  <a:lnTo>
                    <a:pt x="3534130" y="921804"/>
                  </a:lnTo>
                  <a:lnTo>
                    <a:pt x="3541814" y="918006"/>
                  </a:lnTo>
                  <a:lnTo>
                    <a:pt x="3545814" y="910399"/>
                  </a:lnTo>
                  <a:lnTo>
                    <a:pt x="3546970" y="897712"/>
                  </a:lnTo>
                  <a:lnTo>
                    <a:pt x="3546970" y="833031"/>
                  </a:lnTo>
                  <a:lnTo>
                    <a:pt x="3546970" y="650405"/>
                  </a:lnTo>
                  <a:close/>
                </a:path>
                <a:path w="3547744" h="3540759">
                  <a:moveTo>
                    <a:pt x="3547072" y="190030"/>
                  </a:moveTo>
                  <a:lnTo>
                    <a:pt x="3545890" y="178625"/>
                  </a:lnTo>
                  <a:lnTo>
                    <a:pt x="3541966" y="171018"/>
                  </a:lnTo>
                  <a:lnTo>
                    <a:pt x="3534460" y="165938"/>
                  </a:lnTo>
                  <a:lnTo>
                    <a:pt x="3183229" y="165938"/>
                  </a:lnTo>
                  <a:lnTo>
                    <a:pt x="3183318" y="267398"/>
                  </a:lnTo>
                  <a:lnTo>
                    <a:pt x="3183483" y="287693"/>
                  </a:lnTo>
                  <a:lnTo>
                    <a:pt x="3184067" y="291490"/>
                  </a:lnTo>
                  <a:lnTo>
                    <a:pt x="3183534" y="295300"/>
                  </a:lnTo>
                  <a:lnTo>
                    <a:pt x="3166757" y="310515"/>
                  </a:lnTo>
                  <a:lnTo>
                    <a:pt x="3158540" y="307987"/>
                  </a:lnTo>
                  <a:lnTo>
                    <a:pt x="3155099" y="306717"/>
                  </a:lnTo>
                  <a:lnTo>
                    <a:pt x="3152330" y="304177"/>
                  </a:lnTo>
                  <a:lnTo>
                    <a:pt x="3149650" y="301637"/>
                  </a:lnTo>
                  <a:lnTo>
                    <a:pt x="3146755" y="299110"/>
                  </a:lnTo>
                  <a:lnTo>
                    <a:pt x="3140545" y="295300"/>
                  </a:lnTo>
                  <a:lnTo>
                    <a:pt x="3137293" y="294030"/>
                  </a:lnTo>
                  <a:lnTo>
                    <a:pt x="3126981" y="290233"/>
                  </a:lnTo>
                  <a:lnTo>
                    <a:pt x="3119793" y="288963"/>
                  </a:lnTo>
                  <a:lnTo>
                    <a:pt x="3105315" y="288963"/>
                  </a:lnTo>
                  <a:lnTo>
                    <a:pt x="3073717" y="305447"/>
                  </a:lnTo>
                  <a:lnTo>
                    <a:pt x="3068574" y="310515"/>
                  </a:lnTo>
                  <a:lnTo>
                    <a:pt x="3064599" y="316865"/>
                  </a:lnTo>
                  <a:lnTo>
                    <a:pt x="3058922" y="330809"/>
                  </a:lnTo>
                  <a:lnTo>
                    <a:pt x="3057436" y="337146"/>
                  </a:lnTo>
                  <a:lnTo>
                    <a:pt x="3057182" y="352374"/>
                  </a:lnTo>
                  <a:lnTo>
                    <a:pt x="3058414" y="358711"/>
                  </a:lnTo>
                  <a:lnTo>
                    <a:pt x="3063595" y="372668"/>
                  </a:lnTo>
                  <a:lnTo>
                    <a:pt x="3067367" y="379006"/>
                  </a:lnTo>
                  <a:lnTo>
                    <a:pt x="3072320" y="384073"/>
                  </a:lnTo>
                  <a:lnTo>
                    <a:pt x="3074759" y="386613"/>
                  </a:lnTo>
                  <a:lnTo>
                    <a:pt x="3077426" y="389153"/>
                  </a:lnTo>
                  <a:lnTo>
                    <a:pt x="3083242" y="394220"/>
                  </a:lnTo>
                  <a:lnTo>
                    <a:pt x="3086341" y="395490"/>
                  </a:lnTo>
                  <a:lnTo>
                    <a:pt x="3092881" y="399300"/>
                  </a:lnTo>
                  <a:lnTo>
                    <a:pt x="3096285" y="400558"/>
                  </a:lnTo>
                  <a:lnTo>
                    <a:pt x="3103321" y="401828"/>
                  </a:lnTo>
                  <a:lnTo>
                    <a:pt x="3106890" y="403098"/>
                  </a:lnTo>
                  <a:lnTo>
                    <a:pt x="3117773" y="403098"/>
                  </a:lnTo>
                  <a:lnTo>
                    <a:pt x="3125000" y="401828"/>
                  </a:lnTo>
                  <a:lnTo>
                    <a:pt x="3128530" y="401828"/>
                  </a:lnTo>
                  <a:lnTo>
                    <a:pt x="3153486" y="386613"/>
                  </a:lnTo>
                  <a:lnTo>
                    <a:pt x="3156915" y="384073"/>
                  </a:lnTo>
                  <a:lnTo>
                    <a:pt x="3165398" y="381546"/>
                  </a:lnTo>
                  <a:lnTo>
                    <a:pt x="3169475" y="382803"/>
                  </a:lnTo>
                  <a:lnTo>
                    <a:pt x="3177311" y="386613"/>
                  </a:lnTo>
                  <a:lnTo>
                    <a:pt x="3180181" y="389153"/>
                  </a:lnTo>
                  <a:lnTo>
                    <a:pt x="3183788" y="396760"/>
                  </a:lnTo>
                  <a:lnTo>
                    <a:pt x="3184118" y="400558"/>
                  </a:lnTo>
                  <a:lnTo>
                    <a:pt x="3182988" y="405638"/>
                  </a:lnTo>
                  <a:lnTo>
                    <a:pt x="3182988" y="526122"/>
                  </a:lnTo>
                  <a:lnTo>
                    <a:pt x="3279368" y="526122"/>
                  </a:lnTo>
                  <a:lnTo>
                    <a:pt x="3273387" y="495681"/>
                  </a:lnTo>
                  <a:lnTo>
                    <a:pt x="3276193" y="467779"/>
                  </a:lnTo>
                  <a:lnTo>
                    <a:pt x="3308172" y="420852"/>
                  </a:lnTo>
                  <a:lnTo>
                    <a:pt x="3357994" y="400558"/>
                  </a:lnTo>
                  <a:lnTo>
                    <a:pt x="3371646" y="400558"/>
                  </a:lnTo>
                  <a:lnTo>
                    <a:pt x="3410254" y="413245"/>
                  </a:lnTo>
                  <a:lnTo>
                    <a:pt x="3451568" y="461441"/>
                  </a:lnTo>
                  <a:lnTo>
                    <a:pt x="3456432" y="491871"/>
                  </a:lnTo>
                  <a:lnTo>
                    <a:pt x="3450717" y="526122"/>
                  </a:lnTo>
                  <a:lnTo>
                    <a:pt x="3547072" y="526122"/>
                  </a:lnTo>
                  <a:lnTo>
                    <a:pt x="3547072" y="400558"/>
                  </a:lnTo>
                  <a:lnTo>
                    <a:pt x="3547072" y="381546"/>
                  </a:lnTo>
                  <a:lnTo>
                    <a:pt x="3547072" y="310515"/>
                  </a:lnTo>
                  <a:lnTo>
                    <a:pt x="3547072" y="190030"/>
                  </a:lnTo>
                  <a:close/>
                </a:path>
                <a:path w="3547744" h="3540759">
                  <a:moveTo>
                    <a:pt x="3547262" y="3087840"/>
                  </a:moveTo>
                  <a:lnTo>
                    <a:pt x="3544671" y="3039922"/>
                  </a:lnTo>
                  <a:lnTo>
                    <a:pt x="3536810" y="2990900"/>
                  </a:lnTo>
                  <a:lnTo>
                    <a:pt x="3524161" y="2944990"/>
                  </a:lnTo>
                  <a:lnTo>
                    <a:pt x="3506927" y="2901150"/>
                  </a:lnTo>
                  <a:lnTo>
                    <a:pt x="3485400" y="2859659"/>
                  </a:lnTo>
                  <a:lnTo>
                    <a:pt x="3459848" y="2820809"/>
                  </a:lnTo>
                  <a:lnTo>
                    <a:pt x="3430562" y="2784868"/>
                  </a:lnTo>
                  <a:lnTo>
                    <a:pt x="3397796" y="2752102"/>
                  </a:lnTo>
                  <a:lnTo>
                    <a:pt x="3361855" y="2722816"/>
                  </a:lnTo>
                  <a:lnTo>
                    <a:pt x="3322993" y="2697264"/>
                  </a:lnTo>
                  <a:lnTo>
                    <a:pt x="3281515" y="2675737"/>
                  </a:lnTo>
                  <a:lnTo>
                    <a:pt x="3237674" y="2658503"/>
                  </a:lnTo>
                  <a:lnTo>
                    <a:pt x="3233928" y="2657475"/>
                  </a:lnTo>
                  <a:lnTo>
                    <a:pt x="3191764" y="2645854"/>
                  </a:lnTo>
                  <a:lnTo>
                    <a:pt x="3144050" y="2638056"/>
                  </a:lnTo>
                  <a:lnTo>
                    <a:pt x="3094825" y="2635402"/>
                  </a:lnTo>
                  <a:lnTo>
                    <a:pt x="3040900" y="2638641"/>
                  </a:lnTo>
                  <a:lnTo>
                    <a:pt x="2988005" y="2648254"/>
                  </a:lnTo>
                  <a:lnTo>
                    <a:pt x="2936710" y="2664028"/>
                  </a:lnTo>
                  <a:lnTo>
                    <a:pt x="2887599" y="2685783"/>
                  </a:lnTo>
                  <a:lnTo>
                    <a:pt x="2903893" y="2702064"/>
                  </a:lnTo>
                  <a:lnTo>
                    <a:pt x="2949295" y="2682760"/>
                  </a:lnTo>
                  <a:lnTo>
                    <a:pt x="2996590" y="2668803"/>
                  </a:lnTo>
                  <a:lnTo>
                    <a:pt x="3045269" y="2660332"/>
                  </a:lnTo>
                  <a:lnTo>
                    <a:pt x="3094825" y="2657475"/>
                  </a:lnTo>
                  <a:lnTo>
                    <a:pt x="3141649" y="2660002"/>
                  </a:lnTo>
                  <a:lnTo>
                    <a:pt x="3187027" y="2667419"/>
                  </a:lnTo>
                  <a:lnTo>
                    <a:pt x="3230702" y="2679446"/>
                  </a:lnTo>
                  <a:lnTo>
                    <a:pt x="3272396" y="2695841"/>
                  </a:lnTo>
                  <a:lnTo>
                    <a:pt x="3311868" y="2716314"/>
                  </a:lnTo>
                  <a:lnTo>
                    <a:pt x="3348825" y="2740622"/>
                  </a:lnTo>
                  <a:lnTo>
                    <a:pt x="3383013" y="2768485"/>
                  </a:lnTo>
                  <a:lnTo>
                    <a:pt x="3414179" y="2799638"/>
                  </a:lnTo>
                  <a:lnTo>
                    <a:pt x="3442043" y="2833827"/>
                  </a:lnTo>
                  <a:lnTo>
                    <a:pt x="3466338" y="2870797"/>
                  </a:lnTo>
                  <a:lnTo>
                    <a:pt x="3486823" y="2910255"/>
                  </a:lnTo>
                  <a:lnTo>
                    <a:pt x="3503206" y="2951950"/>
                  </a:lnTo>
                  <a:lnTo>
                    <a:pt x="3515245" y="2995625"/>
                  </a:lnTo>
                  <a:lnTo>
                    <a:pt x="3522662" y="3041116"/>
                  </a:lnTo>
                  <a:lnTo>
                    <a:pt x="3525189" y="3087840"/>
                  </a:lnTo>
                  <a:lnTo>
                    <a:pt x="3522662" y="3134664"/>
                  </a:lnTo>
                  <a:lnTo>
                    <a:pt x="3515245" y="3180054"/>
                  </a:lnTo>
                  <a:lnTo>
                    <a:pt x="3503206" y="3223717"/>
                  </a:lnTo>
                  <a:lnTo>
                    <a:pt x="3486823" y="3265424"/>
                  </a:lnTo>
                  <a:lnTo>
                    <a:pt x="3466338" y="3304883"/>
                  </a:lnTo>
                  <a:lnTo>
                    <a:pt x="3442043" y="3341840"/>
                  </a:lnTo>
                  <a:lnTo>
                    <a:pt x="3414179" y="3376041"/>
                  </a:lnTo>
                  <a:lnTo>
                    <a:pt x="3383013" y="3407194"/>
                  </a:lnTo>
                  <a:lnTo>
                    <a:pt x="3348825" y="3435058"/>
                  </a:lnTo>
                  <a:lnTo>
                    <a:pt x="3311868" y="3459365"/>
                  </a:lnTo>
                  <a:lnTo>
                    <a:pt x="3272396" y="3479838"/>
                  </a:lnTo>
                  <a:lnTo>
                    <a:pt x="3230702" y="3496233"/>
                  </a:lnTo>
                  <a:lnTo>
                    <a:pt x="3187027" y="3508260"/>
                  </a:lnTo>
                  <a:lnTo>
                    <a:pt x="3141649" y="3515677"/>
                  </a:lnTo>
                  <a:lnTo>
                    <a:pt x="3094825" y="3518204"/>
                  </a:lnTo>
                  <a:lnTo>
                    <a:pt x="3048000" y="3515677"/>
                  </a:lnTo>
                  <a:lnTo>
                    <a:pt x="3002610" y="3508260"/>
                  </a:lnTo>
                  <a:lnTo>
                    <a:pt x="2958935" y="3496233"/>
                  </a:lnTo>
                  <a:lnTo>
                    <a:pt x="2917240" y="3479838"/>
                  </a:lnTo>
                  <a:lnTo>
                    <a:pt x="2877782" y="3459365"/>
                  </a:lnTo>
                  <a:lnTo>
                    <a:pt x="2840825" y="3435058"/>
                  </a:lnTo>
                  <a:lnTo>
                    <a:pt x="2806623" y="3407194"/>
                  </a:lnTo>
                  <a:lnTo>
                    <a:pt x="2775470" y="3376041"/>
                  </a:lnTo>
                  <a:lnTo>
                    <a:pt x="2747607" y="3341840"/>
                  </a:lnTo>
                  <a:lnTo>
                    <a:pt x="2723299" y="3304883"/>
                  </a:lnTo>
                  <a:lnTo>
                    <a:pt x="2702826" y="3265424"/>
                  </a:lnTo>
                  <a:lnTo>
                    <a:pt x="2686431" y="3223717"/>
                  </a:lnTo>
                  <a:lnTo>
                    <a:pt x="2674404" y="3180054"/>
                  </a:lnTo>
                  <a:lnTo>
                    <a:pt x="2667000" y="3134779"/>
                  </a:lnTo>
                  <a:lnTo>
                    <a:pt x="2664460" y="3087840"/>
                  </a:lnTo>
                  <a:lnTo>
                    <a:pt x="2667317" y="3038271"/>
                  </a:lnTo>
                  <a:lnTo>
                    <a:pt x="2675788" y="2989592"/>
                  </a:lnTo>
                  <a:lnTo>
                    <a:pt x="2689758" y="2942298"/>
                  </a:lnTo>
                  <a:lnTo>
                    <a:pt x="2709049" y="2896908"/>
                  </a:lnTo>
                  <a:lnTo>
                    <a:pt x="2692755" y="2880614"/>
                  </a:lnTo>
                  <a:lnTo>
                    <a:pt x="2671000" y="2929725"/>
                  </a:lnTo>
                  <a:lnTo>
                    <a:pt x="2655227" y="2981020"/>
                  </a:lnTo>
                  <a:lnTo>
                    <a:pt x="2645626" y="3033928"/>
                  </a:lnTo>
                  <a:lnTo>
                    <a:pt x="2642387" y="3087840"/>
                  </a:lnTo>
                  <a:lnTo>
                    <a:pt x="2645041" y="3137065"/>
                  </a:lnTo>
                  <a:lnTo>
                    <a:pt x="2652839" y="3184779"/>
                  </a:lnTo>
                  <a:lnTo>
                    <a:pt x="2665488" y="3230689"/>
                  </a:lnTo>
                  <a:lnTo>
                    <a:pt x="2682722" y="3274530"/>
                  </a:lnTo>
                  <a:lnTo>
                    <a:pt x="2704249" y="3316020"/>
                  </a:lnTo>
                  <a:lnTo>
                    <a:pt x="2729801" y="3354870"/>
                  </a:lnTo>
                  <a:lnTo>
                    <a:pt x="2759087" y="3390811"/>
                  </a:lnTo>
                  <a:lnTo>
                    <a:pt x="2791853" y="3423577"/>
                  </a:lnTo>
                  <a:lnTo>
                    <a:pt x="2827794" y="3452863"/>
                  </a:lnTo>
                  <a:lnTo>
                    <a:pt x="2866644" y="3478415"/>
                  </a:lnTo>
                  <a:lnTo>
                    <a:pt x="2908135" y="3499942"/>
                  </a:lnTo>
                  <a:lnTo>
                    <a:pt x="2951975" y="3517176"/>
                  </a:lnTo>
                  <a:lnTo>
                    <a:pt x="2997885" y="3529825"/>
                  </a:lnTo>
                  <a:lnTo>
                    <a:pt x="3045599" y="3537623"/>
                  </a:lnTo>
                  <a:lnTo>
                    <a:pt x="3094825" y="3540277"/>
                  </a:lnTo>
                  <a:lnTo>
                    <a:pt x="3144050" y="3537623"/>
                  </a:lnTo>
                  <a:lnTo>
                    <a:pt x="3191764" y="3529825"/>
                  </a:lnTo>
                  <a:lnTo>
                    <a:pt x="3233928" y="3518204"/>
                  </a:lnTo>
                  <a:lnTo>
                    <a:pt x="3237674" y="3517176"/>
                  </a:lnTo>
                  <a:lnTo>
                    <a:pt x="3281515" y="3499942"/>
                  </a:lnTo>
                  <a:lnTo>
                    <a:pt x="3323005" y="3478415"/>
                  </a:lnTo>
                  <a:lnTo>
                    <a:pt x="3361855" y="3452863"/>
                  </a:lnTo>
                  <a:lnTo>
                    <a:pt x="3397796" y="3423577"/>
                  </a:lnTo>
                  <a:lnTo>
                    <a:pt x="3430562" y="3390811"/>
                  </a:lnTo>
                  <a:lnTo>
                    <a:pt x="3459848" y="3354870"/>
                  </a:lnTo>
                  <a:lnTo>
                    <a:pt x="3485400" y="3316020"/>
                  </a:lnTo>
                  <a:lnTo>
                    <a:pt x="3506927" y="3274530"/>
                  </a:lnTo>
                  <a:lnTo>
                    <a:pt x="3524161" y="3230689"/>
                  </a:lnTo>
                  <a:lnTo>
                    <a:pt x="3536810" y="3184779"/>
                  </a:lnTo>
                  <a:lnTo>
                    <a:pt x="3544608" y="3137065"/>
                  </a:lnTo>
                  <a:lnTo>
                    <a:pt x="3547262" y="308784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2207377" y="0"/>
            <a:ext cx="6080760" cy="981075"/>
          </a:xfrm>
          <a:custGeom>
            <a:avLst/>
            <a:gdLst/>
            <a:ahLst/>
            <a:cxnLst/>
            <a:rect l="l" t="t" r="r" b="b"/>
            <a:pathLst>
              <a:path w="6080759" h="981075">
                <a:moveTo>
                  <a:pt x="6080622" y="981076"/>
                </a:moveTo>
                <a:lnTo>
                  <a:pt x="910854" y="981076"/>
                </a:lnTo>
                <a:lnTo>
                  <a:pt x="0" y="0"/>
                </a:lnTo>
                <a:lnTo>
                  <a:pt x="6080622" y="0"/>
                </a:lnTo>
                <a:lnTo>
                  <a:pt x="6080622" y="981076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96748"/>
            <a:ext cx="11839574" cy="21812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3483" y="3181613"/>
            <a:ext cx="10318750" cy="3860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728980" algn="just">
              <a:lnSpc>
                <a:spcPct val="115500"/>
              </a:lnSpc>
              <a:spcBef>
                <a:spcPts val="95"/>
              </a:spcBef>
            </a:pPr>
            <a:r>
              <a:rPr sz="3150" spc="235" dirty="0">
                <a:solidFill>
                  <a:srgbClr val="231F20"/>
                </a:solidFill>
                <a:latin typeface="Georgia"/>
                <a:cs typeface="Georgia"/>
              </a:rPr>
              <a:t>This</a:t>
            </a:r>
            <a:r>
              <a:rPr sz="3150" spc="56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25" dirty="0">
                <a:solidFill>
                  <a:srgbClr val="231F20"/>
                </a:solidFill>
                <a:latin typeface="Georgia"/>
                <a:cs typeface="Georgia"/>
              </a:rPr>
              <a:t>device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85" dirty="0">
                <a:solidFill>
                  <a:srgbClr val="231F20"/>
                </a:solidFill>
                <a:latin typeface="Georgia"/>
                <a:cs typeface="Georgia"/>
              </a:rPr>
              <a:t>uses</a:t>
            </a:r>
            <a:r>
              <a:rPr sz="31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dirty="0">
                <a:solidFill>
                  <a:srgbClr val="231F20"/>
                </a:solidFill>
                <a:latin typeface="Georgia"/>
                <a:cs typeface="Georgia"/>
              </a:rPr>
              <a:t>a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35" dirty="0">
                <a:solidFill>
                  <a:srgbClr val="231F20"/>
                </a:solidFill>
                <a:latin typeface="Georgia"/>
                <a:cs typeface="Georgia"/>
              </a:rPr>
              <a:t>gas</a:t>
            </a:r>
            <a:r>
              <a:rPr sz="31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00" dirty="0">
                <a:solidFill>
                  <a:srgbClr val="231F20"/>
                </a:solidFill>
                <a:latin typeface="Georgia"/>
                <a:cs typeface="Georgia"/>
              </a:rPr>
              <a:t>sensor</a:t>
            </a:r>
            <a:r>
              <a:rPr sz="31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10" dirty="0">
                <a:solidFill>
                  <a:srgbClr val="231F20"/>
                </a:solidFill>
                <a:latin typeface="Georgia"/>
                <a:cs typeface="Georgia"/>
              </a:rPr>
              <a:t>which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20" dirty="0">
                <a:solidFill>
                  <a:srgbClr val="231F20"/>
                </a:solidFill>
                <a:latin typeface="Georgia"/>
                <a:cs typeface="Georgia"/>
              </a:rPr>
              <a:t>detects </a:t>
            </a:r>
            <a:r>
              <a:rPr sz="3150" spc="300" dirty="0">
                <a:solidFill>
                  <a:srgbClr val="231F20"/>
                </a:solidFill>
                <a:latin typeface="Georgia"/>
                <a:cs typeface="Georgia"/>
              </a:rPr>
              <a:t>harmful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85" dirty="0">
                <a:solidFill>
                  <a:srgbClr val="231F20"/>
                </a:solidFill>
                <a:latin typeface="Georgia"/>
                <a:cs typeface="Georgia"/>
              </a:rPr>
              <a:t>gases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25" dirty="0">
                <a:solidFill>
                  <a:srgbClr val="231F20"/>
                </a:solidFill>
                <a:latin typeface="Georgia"/>
                <a:cs typeface="Georgia"/>
              </a:rPr>
              <a:t>and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20" dirty="0">
                <a:solidFill>
                  <a:srgbClr val="231F20"/>
                </a:solidFill>
                <a:latin typeface="Georgia"/>
                <a:cs typeface="Georgia"/>
              </a:rPr>
              <a:t>calculates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65" dirty="0">
                <a:solidFill>
                  <a:srgbClr val="231F20"/>
                </a:solidFill>
                <a:latin typeface="Georgia"/>
                <a:cs typeface="Georgia"/>
              </a:rPr>
              <a:t>the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25" dirty="0">
                <a:solidFill>
                  <a:srgbClr val="231F20"/>
                </a:solidFill>
                <a:latin typeface="Georgia"/>
                <a:cs typeface="Georgia"/>
              </a:rPr>
              <a:t>air</a:t>
            </a:r>
            <a:r>
              <a:rPr sz="31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10" dirty="0">
                <a:solidFill>
                  <a:srgbClr val="231F20"/>
                </a:solidFill>
                <a:latin typeface="Georgia"/>
                <a:cs typeface="Georgia"/>
              </a:rPr>
              <a:t>quality </a:t>
            </a:r>
            <a:r>
              <a:rPr sz="3150" spc="290" dirty="0">
                <a:solidFill>
                  <a:srgbClr val="231F20"/>
                </a:solidFill>
                <a:latin typeface="Georgia"/>
                <a:cs typeface="Georgia"/>
              </a:rPr>
              <a:t>around</a:t>
            </a:r>
            <a:r>
              <a:rPr sz="3150" spc="58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65" dirty="0">
                <a:solidFill>
                  <a:srgbClr val="231F20"/>
                </a:solidFill>
                <a:latin typeface="Georgia"/>
                <a:cs typeface="Georgia"/>
              </a:rPr>
              <a:t>the</a:t>
            </a:r>
            <a:r>
              <a:rPr sz="3150" spc="58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320" dirty="0">
                <a:solidFill>
                  <a:srgbClr val="231F20"/>
                </a:solidFill>
                <a:latin typeface="Georgia"/>
                <a:cs typeface="Georgia"/>
              </a:rPr>
              <a:t>particular</a:t>
            </a:r>
            <a:r>
              <a:rPr sz="3150" spc="58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150" spc="225" dirty="0">
                <a:solidFill>
                  <a:srgbClr val="231F20"/>
                </a:solidFill>
                <a:latin typeface="Georgia"/>
                <a:cs typeface="Georgia"/>
              </a:rPr>
              <a:t>area.</a:t>
            </a:r>
            <a:endParaRPr sz="3150">
              <a:latin typeface="Georgia"/>
              <a:cs typeface="Georgia"/>
            </a:endParaRPr>
          </a:p>
          <a:p>
            <a:pPr marL="63500" marR="55880" algn="just">
              <a:lnSpc>
                <a:spcPct val="104700"/>
              </a:lnSpc>
              <a:spcBef>
                <a:spcPts val="2490"/>
              </a:spcBef>
            </a:pPr>
            <a:r>
              <a:rPr sz="3250" spc="204" dirty="0">
                <a:solidFill>
                  <a:srgbClr val="231F20"/>
                </a:solidFill>
                <a:latin typeface="Georgia"/>
                <a:cs typeface="Georgia"/>
              </a:rPr>
              <a:t>The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15" dirty="0">
                <a:solidFill>
                  <a:srgbClr val="231F20"/>
                </a:solidFill>
                <a:latin typeface="Georgia"/>
                <a:cs typeface="Georgia"/>
              </a:rPr>
              <a:t>mai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285" dirty="0">
                <a:solidFill>
                  <a:srgbClr val="231F20"/>
                </a:solidFill>
                <a:latin typeface="Georgia"/>
                <a:cs typeface="Georgia"/>
              </a:rPr>
              <a:t>n</a:t>
            </a:r>
            <a:r>
              <a:rPr sz="7125" spc="-2392" baseline="-33333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3250" spc="35" dirty="0">
                <a:solidFill>
                  <a:srgbClr val="231F20"/>
                </a:solidFill>
                <a:latin typeface="Georgia"/>
                <a:cs typeface="Georgia"/>
              </a:rPr>
              <a:t>o</a:t>
            </a:r>
            <a:r>
              <a:rPr sz="7125" spc="-4702" baseline="-33333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250" spc="30" dirty="0">
                <a:solidFill>
                  <a:srgbClr val="231F20"/>
                </a:solidFill>
                <a:latin typeface="Georgia"/>
                <a:cs typeface="Georgia"/>
              </a:rPr>
              <a:t>b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15" dirty="0">
                <a:solidFill>
                  <a:srgbClr val="231F20"/>
                </a:solidFill>
                <a:latin typeface="Georgia"/>
                <a:cs typeface="Georgia"/>
              </a:rPr>
              <a:t>j</a:t>
            </a:r>
            <a:r>
              <a:rPr sz="3250" spc="-4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7125" spc="-5534" baseline="-33333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3250" spc="30" dirty="0">
                <a:solidFill>
                  <a:srgbClr val="231F20"/>
                </a:solidFill>
                <a:latin typeface="Georgia"/>
                <a:cs typeface="Georgia"/>
              </a:rPr>
              <a:t>e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55" dirty="0">
                <a:solidFill>
                  <a:srgbClr val="231F20"/>
                </a:solidFill>
                <a:latin typeface="Georgia"/>
                <a:cs typeface="Georgia"/>
              </a:rPr>
              <a:t>c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865" dirty="0">
                <a:solidFill>
                  <a:srgbClr val="231F20"/>
                </a:solidFill>
                <a:latin typeface="Georgia"/>
                <a:cs typeface="Georgia"/>
              </a:rPr>
              <a:t>t</a:t>
            </a:r>
            <a:r>
              <a:rPr sz="7125" spc="-1829" baseline="-33333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3250" spc="120" dirty="0">
                <a:solidFill>
                  <a:srgbClr val="231F20"/>
                </a:solidFill>
                <a:latin typeface="Georgia"/>
                <a:cs typeface="Georgia"/>
              </a:rPr>
              <a:t>i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1065" dirty="0">
                <a:solidFill>
                  <a:srgbClr val="231F20"/>
                </a:solidFill>
                <a:latin typeface="Georgia"/>
                <a:cs typeface="Georgia"/>
              </a:rPr>
              <a:t>v</a:t>
            </a:r>
            <a:r>
              <a:rPr sz="7125" spc="-2467" baseline="-33333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3250" spc="75" dirty="0">
                <a:solidFill>
                  <a:srgbClr val="231F20"/>
                </a:solidFill>
                <a:latin typeface="Georgia"/>
                <a:cs typeface="Georgia"/>
              </a:rPr>
              <a:t>e</a:t>
            </a:r>
            <a:r>
              <a:rPr sz="3250" spc="-53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7125" spc="-3577" baseline="-33333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3250" spc="40" dirty="0">
                <a:solidFill>
                  <a:srgbClr val="231F20"/>
                </a:solidFill>
                <a:latin typeface="Georgia"/>
                <a:cs typeface="Georgia"/>
              </a:rPr>
              <a:t>i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15" dirty="0">
                <a:solidFill>
                  <a:srgbClr val="231F20"/>
                </a:solidFill>
                <a:latin typeface="Georgia"/>
                <a:cs typeface="Georgia"/>
              </a:rPr>
              <a:t>s</a:t>
            </a:r>
            <a:r>
              <a:rPr sz="7125" spc="-2332" baseline="-33333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3250" spc="114" dirty="0">
                <a:solidFill>
                  <a:srgbClr val="231F20"/>
                </a:solidFill>
                <a:latin typeface="Georgia"/>
                <a:cs typeface="Georgia"/>
              </a:rPr>
              <a:t>t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15" dirty="0">
                <a:solidFill>
                  <a:srgbClr val="231F20"/>
                </a:solidFill>
                <a:latin typeface="Georgia"/>
                <a:cs typeface="Georgia"/>
              </a:rPr>
              <a:t>o</a:t>
            </a:r>
            <a:r>
              <a:rPr sz="3250" spc="-49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7125" spc="-4034" baseline="-33333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3250" spc="40" dirty="0">
                <a:solidFill>
                  <a:srgbClr val="231F20"/>
                </a:solidFill>
                <a:latin typeface="Georgia"/>
                <a:cs typeface="Georgia"/>
              </a:rPr>
              <a:t>m</a:t>
            </a:r>
            <a:r>
              <a:rPr sz="7125" spc="-4327" baseline="-33333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3250" spc="35" dirty="0">
                <a:solidFill>
                  <a:srgbClr val="231F20"/>
                </a:solidFill>
                <a:latin typeface="Georgia"/>
                <a:cs typeface="Georgia"/>
              </a:rPr>
              <a:t>o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540" dirty="0">
                <a:solidFill>
                  <a:srgbClr val="231F20"/>
                </a:solidFill>
                <a:latin typeface="Georgia"/>
                <a:cs typeface="Georgia"/>
              </a:rPr>
              <a:t>n</a:t>
            </a:r>
            <a:r>
              <a:rPr sz="7125" spc="-2385" baseline="-33333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3250" spc="85" dirty="0">
                <a:solidFill>
                  <a:srgbClr val="231F20"/>
                </a:solidFill>
                <a:latin typeface="Georgia"/>
                <a:cs typeface="Georgia"/>
              </a:rPr>
              <a:t>i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190" dirty="0">
                <a:solidFill>
                  <a:srgbClr val="231F20"/>
                </a:solidFill>
                <a:latin typeface="Georgia"/>
                <a:cs typeface="Georgia"/>
              </a:rPr>
              <a:t>t</a:t>
            </a:r>
            <a:r>
              <a:rPr sz="7125" spc="-3900" baseline="-33333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3250" spc="45" dirty="0">
                <a:solidFill>
                  <a:srgbClr val="231F20"/>
                </a:solidFill>
                <a:latin typeface="Georgia"/>
                <a:cs typeface="Georgia"/>
              </a:rPr>
              <a:t>o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585" dirty="0">
                <a:solidFill>
                  <a:srgbClr val="231F20"/>
                </a:solidFill>
                <a:latin typeface="Georgia"/>
                <a:cs typeface="Georgia"/>
              </a:rPr>
              <a:t>r</a:t>
            </a:r>
            <a:r>
              <a:rPr sz="7125" spc="-3922" baseline="-33333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3250" spc="-10" dirty="0">
                <a:solidFill>
                  <a:srgbClr val="231F20"/>
                </a:solidFill>
                <a:latin typeface="Georgia"/>
                <a:cs typeface="Georgia"/>
              </a:rPr>
              <a:t>,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915" dirty="0">
                <a:solidFill>
                  <a:srgbClr val="231F20"/>
                </a:solidFill>
                <a:latin typeface="Georgia"/>
                <a:cs typeface="Georgia"/>
              </a:rPr>
              <a:t>a</a:t>
            </a:r>
            <a:r>
              <a:rPr sz="7125" spc="-2707" baseline="-33333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3250" spc="290" dirty="0">
                <a:solidFill>
                  <a:srgbClr val="231F20"/>
                </a:solidFill>
                <a:latin typeface="Georgia"/>
                <a:cs typeface="Georgia"/>
              </a:rPr>
              <a:t>n</a:t>
            </a:r>
            <a:r>
              <a:rPr sz="7125" spc="-1882" baseline="-33333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3250" spc="229" dirty="0">
                <a:solidFill>
                  <a:srgbClr val="231F20"/>
                </a:solidFill>
                <a:latin typeface="Georgia"/>
                <a:cs typeface="Georgia"/>
              </a:rPr>
              <a:t>a</a:t>
            </a:r>
            <a:r>
              <a:rPr sz="7125" spc="-4567" baseline="-33333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3250" spc="35" dirty="0">
                <a:solidFill>
                  <a:srgbClr val="231F20"/>
                </a:solidFill>
                <a:latin typeface="Georgia"/>
                <a:cs typeface="Georgia"/>
              </a:rPr>
              <a:t>l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395" dirty="0">
                <a:solidFill>
                  <a:srgbClr val="231F20"/>
                </a:solidFill>
                <a:latin typeface="Georgia"/>
                <a:cs typeface="Georgia"/>
              </a:rPr>
              <a:t>y</a:t>
            </a:r>
            <a:r>
              <a:rPr sz="3250" spc="-1155" dirty="0">
                <a:solidFill>
                  <a:srgbClr val="231F20"/>
                </a:solidFill>
                <a:latin typeface="Georgia"/>
                <a:cs typeface="Georgia"/>
              </a:rPr>
              <a:t>z</a:t>
            </a:r>
            <a:r>
              <a:rPr sz="7125" spc="-2279" baseline="-33333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3250" spc="204" dirty="0">
                <a:solidFill>
                  <a:srgbClr val="231F20"/>
                </a:solidFill>
                <a:latin typeface="Georgia"/>
                <a:cs typeface="Georgia"/>
              </a:rPr>
              <a:t>e</a:t>
            </a:r>
            <a:r>
              <a:rPr sz="7125" spc="-2932" baseline="-33333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3250" spc="80" dirty="0">
                <a:solidFill>
                  <a:srgbClr val="231F20"/>
                </a:solidFill>
                <a:latin typeface="Georgia"/>
                <a:cs typeface="Georgia"/>
              </a:rPr>
              <a:t>a</a:t>
            </a:r>
            <a:r>
              <a:rPr sz="3250" spc="-47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175" dirty="0">
                <a:solidFill>
                  <a:srgbClr val="231F20"/>
                </a:solidFill>
                <a:latin typeface="Georgia"/>
                <a:cs typeface="Georgia"/>
              </a:rPr>
              <a:t>nd</a:t>
            </a:r>
            <a:r>
              <a:rPr sz="3250" spc="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29" dirty="0">
                <a:solidFill>
                  <a:srgbClr val="231F20"/>
                </a:solidFill>
                <a:latin typeface="Georgia"/>
                <a:cs typeface="Georgia"/>
              </a:rPr>
              <a:t>log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54" dirty="0">
                <a:solidFill>
                  <a:srgbClr val="231F20"/>
                </a:solidFill>
                <a:latin typeface="Georgia"/>
                <a:cs typeface="Georgia"/>
              </a:rPr>
              <a:t>data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80" dirty="0">
                <a:solidFill>
                  <a:srgbClr val="231F20"/>
                </a:solidFill>
                <a:latin typeface="Georgia"/>
                <a:cs typeface="Georgia"/>
              </a:rPr>
              <a:t>about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20" dirty="0">
                <a:solidFill>
                  <a:srgbClr val="231F20"/>
                </a:solidFill>
                <a:latin typeface="Georgia"/>
                <a:cs typeface="Georgia"/>
              </a:rPr>
              <a:t>air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315" dirty="0">
                <a:solidFill>
                  <a:srgbClr val="231F20"/>
                </a:solidFill>
                <a:latin typeface="Georgia"/>
                <a:cs typeface="Georgia"/>
              </a:rPr>
              <a:t>quality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15" dirty="0">
                <a:solidFill>
                  <a:srgbClr val="231F20"/>
                </a:solidFill>
                <a:latin typeface="Georgia"/>
                <a:cs typeface="Georgia"/>
              </a:rPr>
              <a:t>to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-20" dirty="0">
                <a:solidFill>
                  <a:srgbClr val="231F20"/>
                </a:solidFill>
                <a:latin typeface="Georgia"/>
                <a:cs typeface="Georgia"/>
              </a:rPr>
              <a:t>a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305" dirty="0">
                <a:solidFill>
                  <a:srgbClr val="231F20"/>
                </a:solidFill>
                <a:latin typeface="Georgia"/>
                <a:cs typeface="Georgia"/>
              </a:rPr>
              <a:t>remote</a:t>
            </a:r>
            <a:r>
              <a:rPr sz="3250" spc="57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325" dirty="0">
                <a:solidFill>
                  <a:srgbClr val="231F20"/>
                </a:solidFill>
                <a:latin typeface="Georgia"/>
                <a:cs typeface="Georgia"/>
              </a:rPr>
              <a:t>server</a:t>
            </a:r>
            <a:endParaRPr sz="3250">
              <a:latin typeface="Georgia"/>
              <a:cs typeface="Georgia"/>
            </a:endParaRPr>
          </a:p>
          <a:p>
            <a:pPr marL="63500" algn="just">
              <a:lnSpc>
                <a:spcPct val="100000"/>
              </a:lnSpc>
              <a:spcBef>
                <a:spcPts val="570"/>
              </a:spcBef>
            </a:pPr>
            <a:r>
              <a:rPr sz="3250" spc="215" dirty="0">
                <a:solidFill>
                  <a:srgbClr val="231F20"/>
                </a:solidFill>
                <a:latin typeface="Georgia"/>
                <a:cs typeface="Georgia"/>
              </a:rPr>
              <a:t>and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95" dirty="0">
                <a:solidFill>
                  <a:srgbClr val="231F20"/>
                </a:solidFill>
                <a:latin typeface="Georgia"/>
                <a:cs typeface="Georgia"/>
              </a:rPr>
              <a:t>maintain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65" dirty="0">
                <a:solidFill>
                  <a:srgbClr val="231F20"/>
                </a:solidFill>
                <a:latin typeface="Georgia"/>
                <a:cs typeface="Georgia"/>
              </a:rPr>
              <a:t>the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54" dirty="0">
                <a:solidFill>
                  <a:srgbClr val="231F20"/>
                </a:solidFill>
                <a:latin typeface="Georgia"/>
                <a:cs typeface="Georgia"/>
              </a:rPr>
              <a:t>data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305" dirty="0">
                <a:solidFill>
                  <a:srgbClr val="231F20"/>
                </a:solidFill>
                <a:latin typeface="Georgia"/>
                <a:cs typeface="Georgia"/>
              </a:rPr>
              <a:t>over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65" dirty="0">
                <a:solidFill>
                  <a:srgbClr val="231F20"/>
                </a:solidFill>
                <a:latin typeface="Georgia"/>
                <a:cs typeface="Georgia"/>
              </a:rPr>
              <a:t>the</a:t>
            </a:r>
            <a:r>
              <a:rPr sz="3250" spc="580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3250" spc="295" dirty="0">
                <a:solidFill>
                  <a:srgbClr val="231F20"/>
                </a:solidFill>
                <a:latin typeface="Georgia"/>
                <a:cs typeface="Georgia"/>
              </a:rPr>
              <a:t>internet.</a:t>
            </a:r>
            <a:endParaRPr sz="3250">
              <a:latin typeface="Georgia"/>
              <a:cs typeface="Georg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644162" y="1279893"/>
            <a:ext cx="7474584" cy="812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50" spc="815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sz="5150" spc="4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150" spc="800" dirty="0">
                <a:solidFill>
                  <a:srgbClr val="000000"/>
                </a:solidFill>
                <a:latin typeface="Calibri"/>
                <a:cs typeface="Calibri"/>
              </a:rPr>
              <a:t>OBJECTIVES</a:t>
            </a:r>
            <a:endParaRPr sz="5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6483" y="1779439"/>
            <a:ext cx="5467350" cy="4923155"/>
            <a:chOff x="366483" y="1779439"/>
            <a:chExt cx="5467350" cy="4923155"/>
          </a:xfrm>
        </p:grpSpPr>
        <p:sp>
          <p:nvSpPr>
            <p:cNvPr id="4" name="object 4"/>
            <p:cNvSpPr/>
            <p:nvPr/>
          </p:nvSpPr>
          <p:spPr>
            <a:xfrm>
              <a:off x="404579" y="1813812"/>
              <a:ext cx="5392420" cy="4858385"/>
            </a:xfrm>
            <a:custGeom>
              <a:avLst/>
              <a:gdLst/>
              <a:ahLst/>
              <a:cxnLst/>
              <a:rect l="l" t="t" r="r" b="b"/>
              <a:pathLst>
                <a:path w="5392420" h="4858384">
                  <a:moveTo>
                    <a:pt x="5201336" y="4858373"/>
                  </a:moveTo>
                  <a:lnTo>
                    <a:pt x="190500" y="4858373"/>
                  </a:lnTo>
                  <a:lnTo>
                    <a:pt x="153161" y="4854679"/>
                  </a:lnTo>
                  <a:lnTo>
                    <a:pt x="84810" y="4826366"/>
                  </a:lnTo>
                  <a:lnTo>
                    <a:pt x="32006" y="4773562"/>
                  </a:lnTo>
                  <a:lnTo>
                    <a:pt x="3694" y="4705210"/>
                  </a:lnTo>
                  <a:lnTo>
                    <a:pt x="0" y="4667872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500" y="0"/>
                  </a:lnTo>
                  <a:lnTo>
                    <a:pt x="5201336" y="0"/>
                  </a:lnTo>
                  <a:lnTo>
                    <a:pt x="5274238" y="14500"/>
                  </a:lnTo>
                  <a:lnTo>
                    <a:pt x="5336040" y="55796"/>
                  </a:lnTo>
                  <a:lnTo>
                    <a:pt x="5377335" y="117598"/>
                  </a:lnTo>
                  <a:lnTo>
                    <a:pt x="5391836" y="190499"/>
                  </a:lnTo>
                  <a:lnTo>
                    <a:pt x="5391836" y="4667872"/>
                  </a:lnTo>
                  <a:lnTo>
                    <a:pt x="5377335" y="4740773"/>
                  </a:lnTo>
                  <a:lnTo>
                    <a:pt x="5336040" y="4802576"/>
                  </a:lnTo>
                  <a:lnTo>
                    <a:pt x="5274238" y="4843872"/>
                  </a:lnTo>
                  <a:lnTo>
                    <a:pt x="5201336" y="4858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579" y="1817534"/>
              <a:ext cx="5391150" cy="4846955"/>
            </a:xfrm>
            <a:custGeom>
              <a:avLst/>
              <a:gdLst/>
              <a:ahLst/>
              <a:cxnLst/>
              <a:rect l="l" t="t" r="r" b="b"/>
              <a:pathLst>
                <a:path w="5391150" h="4846955">
                  <a:moveTo>
                    <a:pt x="5238007" y="0"/>
                  </a:moveTo>
                  <a:lnTo>
                    <a:pt x="5273566" y="10805"/>
                  </a:lnTo>
                  <a:lnTo>
                    <a:pt x="5302134" y="26057"/>
                  </a:lnTo>
                  <a:lnTo>
                    <a:pt x="5306350" y="28308"/>
                  </a:lnTo>
                </a:path>
                <a:path w="5391150" h="4846955">
                  <a:moveTo>
                    <a:pt x="5376650" y="113888"/>
                  </a:moveTo>
                  <a:lnTo>
                    <a:pt x="5387456" y="149446"/>
                  </a:lnTo>
                  <a:lnTo>
                    <a:pt x="5391149" y="186777"/>
                  </a:lnTo>
                </a:path>
                <a:path w="5391150" h="4846955">
                  <a:moveTo>
                    <a:pt x="5391149" y="4663530"/>
                  </a:moveTo>
                  <a:lnTo>
                    <a:pt x="5387456" y="4700860"/>
                  </a:lnTo>
                  <a:lnTo>
                    <a:pt x="5377560" y="4733424"/>
                  </a:lnTo>
                </a:path>
                <a:path w="5391150" h="4846955">
                  <a:moveTo>
                    <a:pt x="5335361" y="4798212"/>
                  </a:moveTo>
                  <a:lnTo>
                    <a:pt x="5306350" y="4821999"/>
                  </a:lnTo>
                  <a:lnTo>
                    <a:pt x="5273566" y="4839502"/>
                  </a:lnTo>
                  <a:lnTo>
                    <a:pt x="5249322" y="4846869"/>
                  </a:lnTo>
                </a:path>
                <a:path w="5391150" h="4846955">
                  <a:moveTo>
                    <a:pt x="117583" y="4839502"/>
                  </a:moveTo>
                  <a:lnTo>
                    <a:pt x="84799" y="4821999"/>
                  </a:lnTo>
                  <a:lnTo>
                    <a:pt x="55789" y="4798212"/>
                  </a:lnTo>
                  <a:lnTo>
                    <a:pt x="43519" y="4783248"/>
                  </a:lnTo>
                </a:path>
                <a:path w="5391150" h="4846955">
                  <a:moveTo>
                    <a:pt x="9610" y="4720330"/>
                  </a:moveTo>
                  <a:lnTo>
                    <a:pt x="3693" y="4700860"/>
                  </a:lnTo>
                  <a:lnTo>
                    <a:pt x="0" y="4663527"/>
                  </a:lnTo>
                  <a:lnTo>
                    <a:pt x="0" y="186779"/>
                  </a:lnTo>
                  <a:lnTo>
                    <a:pt x="3693" y="149446"/>
                  </a:lnTo>
                  <a:lnTo>
                    <a:pt x="14499" y="113888"/>
                  </a:lnTo>
                </a:path>
                <a:path w="5391150" h="4846955">
                  <a:moveTo>
                    <a:pt x="84799" y="28308"/>
                  </a:moveTo>
                  <a:lnTo>
                    <a:pt x="117583" y="10805"/>
                  </a:lnTo>
                </a:path>
              </a:pathLst>
            </a:custGeom>
            <a:ln w="76191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5532" y="1813008"/>
              <a:ext cx="1050925" cy="1125855"/>
            </a:xfrm>
            <a:custGeom>
              <a:avLst/>
              <a:gdLst/>
              <a:ahLst/>
              <a:cxnLst/>
              <a:rect l="l" t="t" r="r" b="b"/>
              <a:pathLst>
                <a:path w="1050925" h="1125855">
                  <a:moveTo>
                    <a:pt x="0" y="78939"/>
                  </a:moveTo>
                  <a:lnTo>
                    <a:pt x="0" y="0"/>
                  </a:lnTo>
                  <a:lnTo>
                    <a:pt x="70987" y="0"/>
                  </a:lnTo>
                  <a:lnTo>
                    <a:pt x="43325" y="5557"/>
                  </a:lnTo>
                  <a:lnTo>
                    <a:pt x="20764" y="20725"/>
                  </a:lnTo>
                  <a:lnTo>
                    <a:pt x="5568" y="43246"/>
                  </a:lnTo>
                  <a:lnTo>
                    <a:pt x="0" y="70861"/>
                  </a:lnTo>
                  <a:lnTo>
                    <a:pt x="0" y="78939"/>
                  </a:lnTo>
                  <a:close/>
                </a:path>
                <a:path w="1050925" h="1125855">
                  <a:moveTo>
                    <a:pt x="0" y="1125786"/>
                  </a:moveTo>
                  <a:lnTo>
                    <a:pt x="0" y="70861"/>
                  </a:lnTo>
                  <a:lnTo>
                    <a:pt x="20764" y="20725"/>
                  </a:lnTo>
                  <a:lnTo>
                    <a:pt x="70987" y="0"/>
                  </a:lnTo>
                  <a:lnTo>
                    <a:pt x="1050734" y="0"/>
                  </a:lnTo>
                  <a:lnTo>
                    <a:pt x="1050386" y="371"/>
                  </a:lnTo>
                  <a:lnTo>
                    <a:pt x="1023021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78939"/>
                  </a:lnTo>
                  <a:lnTo>
                    <a:pt x="0" y="1125786"/>
                  </a:lnTo>
                  <a:close/>
                </a:path>
                <a:path w="1050925" h="1125855">
                  <a:moveTo>
                    <a:pt x="1050386" y="371"/>
                  </a:moveTo>
                  <a:lnTo>
                    <a:pt x="1050734" y="0"/>
                  </a:lnTo>
                  <a:lnTo>
                    <a:pt x="1050734" y="302"/>
                  </a:lnTo>
                  <a:lnTo>
                    <a:pt x="1050386" y="371"/>
                  </a:lnTo>
                  <a:close/>
                </a:path>
                <a:path w="1050925" h="1125855">
                  <a:moveTo>
                    <a:pt x="977057" y="78939"/>
                  </a:moveTo>
                  <a:lnTo>
                    <a:pt x="977057" y="75052"/>
                  </a:lnTo>
                  <a:lnTo>
                    <a:pt x="982981" y="45779"/>
                  </a:lnTo>
                  <a:lnTo>
                    <a:pt x="999119" y="21929"/>
                  </a:lnTo>
                  <a:lnTo>
                    <a:pt x="1023021" y="5878"/>
                  </a:lnTo>
                  <a:lnTo>
                    <a:pt x="1050386" y="371"/>
                  </a:lnTo>
                  <a:lnTo>
                    <a:pt x="977057" y="78939"/>
                  </a:lnTo>
                  <a:close/>
                </a:path>
                <a:path w="1050925" h="1125855">
                  <a:moveTo>
                    <a:pt x="61428" y="1125786"/>
                  </a:moveTo>
                  <a:lnTo>
                    <a:pt x="0" y="1125786"/>
                  </a:lnTo>
                  <a:lnTo>
                    <a:pt x="977057" y="78939"/>
                  </a:lnTo>
                  <a:lnTo>
                    <a:pt x="977057" y="960108"/>
                  </a:lnTo>
                  <a:lnTo>
                    <a:pt x="488528" y="960108"/>
                  </a:lnTo>
                  <a:lnTo>
                    <a:pt x="61428" y="1125786"/>
                  </a:lnTo>
                  <a:close/>
                </a:path>
                <a:path w="1050925" h="1125855">
                  <a:moveTo>
                    <a:pt x="977057" y="1125786"/>
                  </a:moveTo>
                  <a:lnTo>
                    <a:pt x="915628" y="1125786"/>
                  </a:lnTo>
                  <a:lnTo>
                    <a:pt x="488528" y="960108"/>
                  </a:lnTo>
                  <a:lnTo>
                    <a:pt x="977057" y="960108"/>
                  </a:lnTo>
                  <a:lnTo>
                    <a:pt x="977057" y="1125786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205" y="2753954"/>
              <a:ext cx="3778089" cy="377846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568172" y="4230275"/>
            <a:ext cx="5181600" cy="4632325"/>
            <a:chOff x="6568172" y="4230275"/>
            <a:chExt cx="5181600" cy="4632325"/>
          </a:xfrm>
        </p:grpSpPr>
        <p:sp>
          <p:nvSpPr>
            <p:cNvPr id="9" name="object 9"/>
            <p:cNvSpPr/>
            <p:nvPr/>
          </p:nvSpPr>
          <p:spPr>
            <a:xfrm>
              <a:off x="6568172" y="4230275"/>
              <a:ext cx="5143500" cy="4602480"/>
            </a:xfrm>
            <a:custGeom>
              <a:avLst/>
              <a:gdLst/>
              <a:ahLst/>
              <a:cxnLst/>
              <a:rect l="l" t="t" r="r" b="b"/>
              <a:pathLst>
                <a:path w="5143500" h="4602480">
                  <a:moveTo>
                    <a:pt x="4956490" y="4602192"/>
                  </a:moveTo>
                  <a:lnTo>
                    <a:pt x="190499" y="4602192"/>
                  </a:lnTo>
                  <a:lnTo>
                    <a:pt x="153161" y="4598498"/>
                  </a:lnTo>
                  <a:lnTo>
                    <a:pt x="84810" y="4570186"/>
                  </a:lnTo>
                  <a:lnTo>
                    <a:pt x="32006" y="4517382"/>
                  </a:lnTo>
                  <a:lnTo>
                    <a:pt x="3694" y="4449031"/>
                  </a:lnTo>
                  <a:lnTo>
                    <a:pt x="0" y="4411692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4956490" y="0"/>
                  </a:lnTo>
                  <a:lnTo>
                    <a:pt x="5029392" y="14500"/>
                  </a:lnTo>
                  <a:lnTo>
                    <a:pt x="5091195" y="55796"/>
                  </a:lnTo>
                  <a:lnTo>
                    <a:pt x="5132490" y="117598"/>
                  </a:lnTo>
                  <a:lnTo>
                    <a:pt x="5143499" y="155210"/>
                  </a:lnTo>
                  <a:lnTo>
                    <a:pt x="5143499" y="4446982"/>
                  </a:lnTo>
                  <a:lnTo>
                    <a:pt x="5132490" y="4484594"/>
                  </a:lnTo>
                  <a:lnTo>
                    <a:pt x="5091195" y="4546396"/>
                  </a:lnTo>
                  <a:lnTo>
                    <a:pt x="5029392" y="4587691"/>
                  </a:lnTo>
                  <a:lnTo>
                    <a:pt x="4956490" y="460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3967" y="4345885"/>
              <a:ext cx="5088255" cy="4478655"/>
            </a:xfrm>
            <a:custGeom>
              <a:avLst/>
              <a:gdLst/>
              <a:ahLst/>
              <a:cxnLst/>
              <a:rect l="l" t="t" r="r" b="b"/>
              <a:pathLst>
                <a:path w="5088255" h="4478655">
                  <a:moveTo>
                    <a:pt x="5072134" y="0"/>
                  </a:moveTo>
                  <a:lnTo>
                    <a:pt x="5073174" y="1948"/>
                  </a:lnTo>
                  <a:lnTo>
                    <a:pt x="5083973" y="37498"/>
                  </a:lnTo>
                  <a:lnTo>
                    <a:pt x="5087665" y="74823"/>
                  </a:lnTo>
                  <a:lnTo>
                    <a:pt x="5087665" y="4294532"/>
                  </a:lnTo>
                  <a:lnTo>
                    <a:pt x="5083973" y="4331857"/>
                  </a:lnTo>
                  <a:lnTo>
                    <a:pt x="5073174" y="4367407"/>
                  </a:lnTo>
                  <a:lnTo>
                    <a:pt x="5063718" y="4385126"/>
                  </a:lnTo>
                </a:path>
                <a:path w="5088255" h="4478655">
                  <a:moveTo>
                    <a:pt x="5031907" y="4429188"/>
                  </a:moveTo>
                  <a:lnTo>
                    <a:pt x="5002913" y="4452970"/>
                  </a:lnTo>
                  <a:lnTo>
                    <a:pt x="4970148" y="4470469"/>
                  </a:lnTo>
                  <a:lnTo>
                    <a:pt x="4944476" y="4478273"/>
                  </a:lnTo>
                </a:path>
                <a:path w="5088255" h="4478655">
                  <a:moveTo>
                    <a:pt x="46746" y="4462451"/>
                  </a:moveTo>
                  <a:lnTo>
                    <a:pt x="28994" y="4452970"/>
                  </a:lnTo>
                  <a:lnTo>
                    <a:pt x="0" y="4429188"/>
                  </a:lnTo>
                </a:path>
              </a:pathLst>
            </a:custGeom>
            <a:ln w="76162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5501" y="4952318"/>
              <a:ext cx="3807045" cy="380742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2848063" y="5123159"/>
            <a:ext cx="4915535" cy="4669155"/>
            <a:chOff x="12848063" y="5123159"/>
            <a:chExt cx="4915535" cy="4669155"/>
          </a:xfrm>
        </p:grpSpPr>
        <p:sp>
          <p:nvSpPr>
            <p:cNvPr id="13" name="object 13"/>
            <p:cNvSpPr/>
            <p:nvPr/>
          </p:nvSpPr>
          <p:spPr>
            <a:xfrm>
              <a:off x="12876982" y="5143502"/>
              <a:ext cx="4852035" cy="4610735"/>
            </a:xfrm>
            <a:custGeom>
              <a:avLst/>
              <a:gdLst/>
              <a:ahLst/>
              <a:cxnLst/>
              <a:rect l="l" t="t" r="r" b="b"/>
              <a:pathLst>
                <a:path w="4852034" h="4610734">
                  <a:moveTo>
                    <a:pt x="4661033" y="4610195"/>
                  </a:moveTo>
                  <a:lnTo>
                    <a:pt x="190499" y="4610195"/>
                  </a:lnTo>
                  <a:lnTo>
                    <a:pt x="153161" y="4606500"/>
                  </a:lnTo>
                  <a:lnTo>
                    <a:pt x="84810" y="4578189"/>
                  </a:lnTo>
                  <a:lnTo>
                    <a:pt x="32006" y="4525384"/>
                  </a:lnTo>
                  <a:lnTo>
                    <a:pt x="3694" y="4457033"/>
                  </a:lnTo>
                  <a:lnTo>
                    <a:pt x="0" y="4419695"/>
                  </a:lnTo>
                  <a:lnTo>
                    <a:pt x="0" y="190499"/>
                  </a:lnTo>
                  <a:lnTo>
                    <a:pt x="14501" y="117598"/>
                  </a:lnTo>
                  <a:lnTo>
                    <a:pt x="55795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4661033" y="0"/>
                  </a:lnTo>
                  <a:lnTo>
                    <a:pt x="4733934" y="14500"/>
                  </a:lnTo>
                  <a:lnTo>
                    <a:pt x="4795736" y="55796"/>
                  </a:lnTo>
                  <a:lnTo>
                    <a:pt x="4837032" y="117598"/>
                  </a:lnTo>
                  <a:lnTo>
                    <a:pt x="4851533" y="190499"/>
                  </a:lnTo>
                  <a:lnTo>
                    <a:pt x="4851533" y="4419695"/>
                  </a:lnTo>
                  <a:lnTo>
                    <a:pt x="4837032" y="4492596"/>
                  </a:lnTo>
                  <a:lnTo>
                    <a:pt x="4795736" y="4554399"/>
                  </a:lnTo>
                  <a:lnTo>
                    <a:pt x="4733934" y="4595694"/>
                  </a:lnTo>
                  <a:lnTo>
                    <a:pt x="4661033" y="461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5634" y="5123159"/>
              <a:ext cx="187620" cy="2489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886163" y="5175508"/>
              <a:ext cx="4839335" cy="4578350"/>
            </a:xfrm>
            <a:custGeom>
              <a:avLst/>
              <a:gdLst/>
              <a:ahLst/>
              <a:cxnLst/>
              <a:rect l="l" t="t" r="r" b="b"/>
              <a:pathLst>
                <a:path w="4839334" h="4578350">
                  <a:moveTo>
                    <a:pt x="4839009" y="4387598"/>
                  </a:moveTo>
                  <a:lnTo>
                    <a:pt x="4824518" y="4460497"/>
                  </a:lnTo>
                  <a:lnTo>
                    <a:pt x="4783251" y="4522298"/>
                  </a:lnTo>
                  <a:lnTo>
                    <a:pt x="4721492" y="4563593"/>
                  </a:lnTo>
                  <a:lnTo>
                    <a:pt x="4648641" y="4578093"/>
                  </a:lnTo>
                  <a:lnTo>
                    <a:pt x="181218" y="4578093"/>
                  </a:lnTo>
                  <a:lnTo>
                    <a:pt x="108368" y="4563593"/>
                  </a:lnTo>
                  <a:lnTo>
                    <a:pt x="46608" y="4522298"/>
                  </a:lnTo>
                  <a:lnTo>
                    <a:pt x="5342" y="4460497"/>
                  </a:lnTo>
                  <a:lnTo>
                    <a:pt x="0" y="4442905"/>
                  </a:lnTo>
                </a:path>
                <a:path w="4839334" h="4578350">
                  <a:moveTo>
                    <a:pt x="8342" y="79967"/>
                  </a:moveTo>
                  <a:lnTo>
                    <a:pt x="22835" y="52803"/>
                  </a:lnTo>
                  <a:lnTo>
                    <a:pt x="46608" y="23789"/>
                  </a:lnTo>
                  <a:lnTo>
                    <a:pt x="75602" y="0"/>
                  </a:lnTo>
                </a:path>
              </a:pathLst>
            </a:custGeom>
            <a:ln w="76174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87371" y="5143503"/>
              <a:ext cx="1050925" cy="1125855"/>
            </a:xfrm>
            <a:custGeom>
              <a:avLst/>
              <a:gdLst/>
              <a:ahLst/>
              <a:cxnLst/>
              <a:rect l="l" t="t" r="r" b="b"/>
              <a:pathLst>
                <a:path w="1050925" h="1125854">
                  <a:moveTo>
                    <a:pt x="61428" y="1125786"/>
                  </a:moveTo>
                  <a:lnTo>
                    <a:pt x="0" y="1125786"/>
                  </a:lnTo>
                  <a:lnTo>
                    <a:pt x="0" y="70861"/>
                  </a:lnTo>
                  <a:lnTo>
                    <a:pt x="5568" y="43245"/>
                  </a:lnTo>
                  <a:lnTo>
                    <a:pt x="20764" y="20725"/>
                  </a:lnTo>
                  <a:lnTo>
                    <a:pt x="43324" y="5557"/>
                  </a:lnTo>
                  <a:lnTo>
                    <a:pt x="70986" y="0"/>
                  </a:lnTo>
                  <a:lnTo>
                    <a:pt x="1050733" y="0"/>
                  </a:lnTo>
                  <a:lnTo>
                    <a:pt x="1050733" y="302"/>
                  </a:lnTo>
                  <a:lnTo>
                    <a:pt x="1023022" y="5878"/>
                  </a:lnTo>
                  <a:lnTo>
                    <a:pt x="999120" y="21929"/>
                  </a:lnTo>
                  <a:lnTo>
                    <a:pt x="982982" y="45779"/>
                  </a:lnTo>
                  <a:lnTo>
                    <a:pt x="977058" y="75052"/>
                  </a:lnTo>
                  <a:lnTo>
                    <a:pt x="977058" y="960108"/>
                  </a:lnTo>
                  <a:lnTo>
                    <a:pt x="488528" y="960108"/>
                  </a:lnTo>
                  <a:lnTo>
                    <a:pt x="61428" y="1125786"/>
                  </a:lnTo>
                  <a:close/>
                </a:path>
                <a:path w="1050925" h="1125854">
                  <a:moveTo>
                    <a:pt x="977058" y="1125786"/>
                  </a:moveTo>
                  <a:lnTo>
                    <a:pt x="915629" y="1125786"/>
                  </a:lnTo>
                  <a:lnTo>
                    <a:pt x="488528" y="960108"/>
                  </a:lnTo>
                  <a:lnTo>
                    <a:pt x="977058" y="960108"/>
                  </a:lnTo>
                  <a:lnTo>
                    <a:pt x="977058" y="1125786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1260" y="6267518"/>
              <a:ext cx="3347850" cy="334818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476656" y="147857"/>
            <a:ext cx="5565775" cy="1873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25145">
              <a:lnSpc>
                <a:spcPct val="115500"/>
              </a:lnSpc>
              <a:spcBef>
                <a:spcPts val="90"/>
              </a:spcBef>
            </a:pPr>
            <a:r>
              <a:rPr sz="5250" spc="555" dirty="0">
                <a:solidFill>
                  <a:srgbClr val="000000"/>
                </a:solidFill>
                <a:latin typeface="Arial MT"/>
                <a:cs typeface="Arial MT"/>
              </a:rPr>
              <a:t>HARDWARE COMPONENTS</a:t>
            </a:r>
            <a:endParaRPr sz="52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81560" y="1929812"/>
            <a:ext cx="3326129" cy="120142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1785"/>
              </a:spcBef>
            </a:pPr>
            <a:r>
              <a:rPr sz="2550" b="1" spc="270" dirty="0">
                <a:latin typeface="Tahoma"/>
                <a:cs typeface="Tahoma"/>
              </a:rPr>
              <a:t>SENSOR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450" spc="375" dirty="0">
                <a:latin typeface="Tahoma"/>
                <a:cs typeface="Tahoma"/>
              </a:rPr>
              <a:t>MQ-</a:t>
            </a:r>
            <a:r>
              <a:rPr sz="2450" spc="-520" dirty="0">
                <a:latin typeface="Tahoma"/>
                <a:cs typeface="Tahoma"/>
              </a:rPr>
              <a:t> </a:t>
            </a:r>
            <a:r>
              <a:rPr sz="2450" dirty="0">
                <a:latin typeface="Tahoma"/>
                <a:cs typeface="Tahoma"/>
              </a:rPr>
              <a:t>135</a:t>
            </a:r>
            <a:r>
              <a:rPr sz="2450" spc="409" dirty="0">
                <a:latin typeface="Tahoma"/>
                <a:cs typeface="Tahoma"/>
              </a:rPr>
              <a:t> </a:t>
            </a:r>
            <a:r>
              <a:rPr sz="2450" spc="290" dirty="0">
                <a:latin typeface="Tahoma"/>
                <a:cs typeface="Tahoma"/>
              </a:rPr>
              <a:t>gas</a:t>
            </a:r>
            <a:r>
              <a:rPr sz="2450" spc="405" dirty="0">
                <a:latin typeface="Tahoma"/>
                <a:cs typeface="Tahoma"/>
              </a:rPr>
              <a:t> </a:t>
            </a:r>
            <a:r>
              <a:rPr sz="2450" spc="315" dirty="0">
                <a:latin typeface="Tahoma"/>
                <a:cs typeface="Tahoma"/>
              </a:rPr>
              <a:t>sensor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01207" y="5441663"/>
            <a:ext cx="1426845" cy="1016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b="1" spc="165" dirty="0">
                <a:latin typeface="Tahoma"/>
                <a:cs typeface="Tahoma"/>
              </a:rPr>
              <a:t>DISPLAY</a:t>
            </a:r>
            <a:endParaRPr sz="2150">
              <a:latin typeface="Tahoma"/>
              <a:cs typeface="Tahoma"/>
            </a:endParaRPr>
          </a:p>
          <a:p>
            <a:pPr marL="60325">
              <a:lnSpc>
                <a:spcPct val="100000"/>
              </a:lnSpc>
              <a:spcBef>
                <a:spcPts val="2320"/>
              </a:spcBef>
            </a:pPr>
            <a:r>
              <a:rPr sz="2400" spc="-180" dirty="0">
                <a:latin typeface="Tahoma"/>
                <a:cs typeface="Tahoma"/>
              </a:rPr>
              <a:t>I</a:t>
            </a:r>
            <a:r>
              <a:rPr sz="2400" spc="-515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2</a:t>
            </a:r>
            <a:r>
              <a:rPr sz="2400" spc="-515" dirty="0">
                <a:latin typeface="Tahoma"/>
                <a:cs typeface="Tahoma"/>
              </a:rPr>
              <a:t> </a:t>
            </a:r>
            <a:r>
              <a:rPr sz="2400" spc="229" dirty="0">
                <a:latin typeface="Tahoma"/>
                <a:cs typeface="Tahoma"/>
              </a:rPr>
              <a:t>C</a:t>
            </a:r>
            <a:r>
              <a:rPr sz="2400" spc="335" dirty="0">
                <a:latin typeface="Tahoma"/>
                <a:cs typeface="Tahoma"/>
              </a:rPr>
              <a:t> </a:t>
            </a:r>
            <a:r>
              <a:rPr sz="2400" spc="305" dirty="0">
                <a:latin typeface="Tahoma"/>
                <a:cs typeface="Tahoma"/>
              </a:rPr>
              <a:t>LCD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41058" y="4592670"/>
            <a:ext cx="3263265" cy="9518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b="1" spc="195" dirty="0">
                <a:latin typeface="Tahoma"/>
                <a:cs typeface="Tahoma"/>
              </a:rPr>
              <a:t>MICROCONTROLLER</a:t>
            </a:r>
            <a:endParaRPr sz="215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1814"/>
              </a:spcBef>
            </a:pPr>
            <a:r>
              <a:rPr sz="2400" spc="365" dirty="0">
                <a:latin typeface="Tahoma"/>
                <a:cs typeface="Tahoma"/>
              </a:rPr>
              <a:t>ESP8266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31611" y="4243000"/>
            <a:ext cx="1050925" cy="1125855"/>
          </a:xfrm>
          <a:custGeom>
            <a:avLst/>
            <a:gdLst/>
            <a:ahLst/>
            <a:cxnLst/>
            <a:rect l="l" t="t" r="r" b="b"/>
            <a:pathLst>
              <a:path w="1050925" h="1125854">
                <a:moveTo>
                  <a:pt x="61429" y="1125786"/>
                </a:moveTo>
                <a:lnTo>
                  <a:pt x="0" y="1125786"/>
                </a:lnTo>
                <a:lnTo>
                  <a:pt x="0" y="70861"/>
                </a:lnTo>
                <a:lnTo>
                  <a:pt x="5568" y="43246"/>
                </a:lnTo>
                <a:lnTo>
                  <a:pt x="20764" y="20725"/>
                </a:lnTo>
                <a:lnTo>
                  <a:pt x="43325" y="5557"/>
                </a:lnTo>
                <a:lnTo>
                  <a:pt x="70987" y="0"/>
                </a:lnTo>
                <a:lnTo>
                  <a:pt x="1050733" y="0"/>
                </a:lnTo>
                <a:lnTo>
                  <a:pt x="1050733" y="302"/>
                </a:lnTo>
                <a:lnTo>
                  <a:pt x="1023021" y="5878"/>
                </a:lnTo>
                <a:lnTo>
                  <a:pt x="999119" y="21929"/>
                </a:lnTo>
                <a:lnTo>
                  <a:pt x="982981" y="45779"/>
                </a:lnTo>
                <a:lnTo>
                  <a:pt x="977057" y="75052"/>
                </a:lnTo>
                <a:lnTo>
                  <a:pt x="977057" y="960108"/>
                </a:lnTo>
                <a:lnTo>
                  <a:pt x="488528" y="960108"/>
                </a:lnTo>
                <a:lnTo>
                  <a:pt x="61429" y="1125786"/>
                </a:lnTo>
                <a:close/>
              </a:path>
              <a:path w="1050925" h="1125854">
                <a:moveTo>
                  <a:pt x="977057" y="1125786"/>
                </a:moveTo>
                <a:lnTo>
                  <a:pt x="915628" y="1125786"/>
                </a:lnTo>
                <a:lnTo>
                  <a:pt x="488528" y="960108"/>
                </a:lnTo>
                <a:lnTo>
                  <a:pt x="977057" y="960108"/>
                </a:lnTo>
                <a:lnTo>
                  <a:pt x="977057" y="1125786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532" y="1813812"/>
            <a:ext cx="1050925" cy="1125855"/>
          </a:xfrm>
          <a:custGeom>
            <a:avLst/>
            <a:gdLst/>
            <a:ahLst/>
            <a:cxnLst/>
            <a:rect l="l" t="t" r="r" b="b"/>
            <a:pathLst>
              <a:path w="1050925" h="1125855">
                <a:moveTo>
                  <a:pt x="0" y="78939"/>
                </a:moveTo>
                <a:lnTo>
                  <a:pt x="0" y="0"/>
                </a:lnTo>
                <a:lnTo>
                  <a:pt x="70987" y="0"/>
                </a:lnTo>
                <a:lnTo>
                  <a:pt x="43325" y="5557"/>
                </a:lnTo>
                <a:lnTo>
                  <a:pt x="20764" y="20725"/>
                </a:lnTo>
                <a:lnTo>
                  <a:pt x="5568" y="43246"/>
                </a:lnTo>
                <a:lnTo>
                  <a:pt x="0" y="70861"/>
                </a:lnTo>
                <a:lnTo>
                  <a:pt x="0" y="78939"/>
                </a:lnTo>
                <a:close/>
              </a:path>
              <a:path w="1050925" h="1125855">
                <a:moveTo>
                  <a:pt x="0" y="1125786"/>
                </a:moveTo>
                <a:lnTo>
                  <a:pt x="0" y="70861"/>
                </a:lnTo>
                <a:lnTo>
                  <a:pt x="20764" y="20725"/>
                </a:lnTo>
                <a:lnTo>
                  <a:pt x="70987" y="0"/>
                </a:lnTo>
                <a:lnTo>
                  <a:pt x="1050734" y="0"/>
                </a:lnTo>
                <a:lnTo>
                  <a:pt x="1050386" y="371"/>
                </a:lnTo>
                <a:lnTo>
                  <a:pt x="1023021" y="5878"/>
                </a:lnTo>
                <a:lnTo>
                  <a:pt x="999119" y="21929"/>
                </a:lnTo>
                <a:lnTo>
                  <a:pt x="982981" y="45779"/>
                </a:lnTo>
                <a:lnTo>
                  <a:pt x="977057" y="75052"/>
                </a:lnTo>
                <a:lnTo>
                  <a:pt x="977057" y="78939"/>
                </a:lnTo>
                <a:lnTo>
                  <a:pt x="0" y="1125786"/>
                </a:lnTo>
                <a:close/>
              </a:path>
              <a:path w="1050925" h="1125855">
                <a:moveTo>
                  <a:pt x="1050386" y="371"/>
                </a:moveTo>
                <a:lnTo>
                  <a:pt x="1050734" y="0"/>
                </a:lnTo>
                <a:lnTo>
                  <a:pt x="1050734" y="302"/>
                </a:lnTo>
                <a:lnTo>
                  <a:pt x="1050386" y="371"/>
                </a:lnTo>
                <a:close/>
              </a:path>
              <a:path w="1050925" h="1125855">
                <a:moveTo>
                  <a:pt x="977057" y="78939"/>
                </a:moveTo>
                <a:lnTo>
                  <a:pt x="977057" y="75052"/>
                </a:lnTo>
                <a:lnTo>
                  <a:pt x="982981" y="45779"/>
                </a:lnTo>
                <a:lnTo>
                  <a:pt x="999119" y="21929"/>
                </a:lnTo>
                <a:lnTo>
                  <a:pt x="1023021" y="5878"/>
                </a:lnTo>
                <a:lnTo>
                  <a:pt x="1050386" y="371"/>
                </a:lnTo>
                <a:lnTo>
                  <a:pt x="977057" y="78939"/>
                </a:lnTo>
                <a:close/>
              </a:path>
              <a:path w="1050925" h="1125855">
                <a:moveTo>
                  <a:pt x="61428" y="1125786"/>
                </a:moveTo>
                <a:lnTo>
                  <a:pt x="0" y="1125786"/>
                </a:lnTo>
                <a:lnTo>
                  <a:pt x="977057" y="78939"/>
                </a:lnTo>
                <a:lnTo>
                  <a:pt x="977057" y="960108"/>
                </a:lnTo>
                <a:lnTo>
                  <a:pt x="488528" y="960108"/>
                </a:lnTo>
                <a:lnTo>
                  <a:pt x="61428" y="1125786"/>
                </a:lnTo>
                <a:close/>
              </a:path>
              <a:path w="1050925" h="1125855">
                <a:moveTo>
                  <a:pt x="977057" y="1125786"/>
                </a:moveTo>
                <a:lnTo>
                  <a:pt x="915628" y="1125786"/>
                </a:lnTo>
                <a:lnTo>
                  <a:pt x="488528" y="960108"/>
                </a:lnTo>
                <a:lnTo>
                  <a:pt x="977057" y="960108"/>
                </a:lnTo>
                <a:lnTo>
                  <a:pt x="977057" y="1125786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6502" y="1799305"/>
            <a:ext cx="5972175" cy="5560695"/>
            <a:chOff x="366502" y="1799305"/>
            <a:chExt cx="5972175" cy="5560695"/>
          </a:xfrm>
        </p:grpSpPr>
        <p:sp>
          <p:nvSpPr>
            <p:cNvPr id="4" name="object 4"/>
            <p:cNvSpPr/>
            <p:nvPr/>
          </p:nvSpPr>
          <p:spPr>
            <a:xfrm>
              <a:off x="404579" y="1813810"/>
              <a:ext cx="5915025" cy="5511165"/>
            </a:xfrm>
            <a:custGeom>
              <a:avLst/>
              <a:gdLst/>
              <a:ahLst/>
              <a:cxnLst/>
              <a:rect l="l" t="t" r="r" b="b"/>
              <a:pathLst>
                <a:path w="5915025" h="5511165">
                  <a:moveTo>
                    <a:pt x="5728233" y="5510720"/>
                  </a:moveTo>
                  <a:lnTo>
                    <a:pt x="190500" y="5510720"/>
                  </a:lnTo>
                  <a:lnTo>
                    <a:pt x="153161" y="5507026"/>
                  </a:lnTo>
                  <a:lnTo>
                    <a:pt x="84810" y="5478714"/>
                  </a:lnTo>
                  <a:lnTo>
                    <a:pt x="32006" y="5425909"/>
                  </a:lnTo>
                  <a:lnTo>
                    <a:pt x="3694" y="5357558"/>
                  </a:lnTo>
                  <a:lnTo>
                    <a:pt x="0" y="5320220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500" y="0"/>
                  </a:lnTo>
                  <a:lnTo>
                    <a:pt x="5728233" y="0"/>
                  </a:lnTo>
                  <a:lnTo>
                    <a:pt x="5801134" y="14500"/>
                  </a:lnTo>
                  <a:lnTo>
                    <a:pt x="5862936" y="55796"/>
                  </a:lnTo>
                  <a:lnTo>
                    <a:pt x="5904231" y="117598"/>
                  </a:lnTo>
                  <a:lnTo>
                    <a:pt x="5915025" y="153117"/>
                  </a:lnTo>
                  <a:lnTo>
                    <a:pt x="5915025" y="5357602"/>
                  </a:lnTo>
                  <a:lnTo>
                    <a:pt x="5886726" y="5425909"/>
                  </a:lnTo>
                  <a:lnTo>
                    <a:pt x="5833922" y="5478714"/>
                  </a:lnTo>
                  <a:lnTo>
                    <a:pt x="5765571" y="5507026"/>
                  </a:lnTo>
                  <a:lnTo>
                    <a:pt x="5728233" y="5510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579" y="1837412"/>
              <a:ext cx="5895975" cy="5484495"/>
            </a:xfrm>
            <a:custGeom>
              <a:avLst/>
              <a:gdLst/>
              <a:ahLst/>
              <a:cxnLst/>
              <a:rect l="l" t="t" r="r" b="b"/>
              <a:pathLst>
                <a:path w="5895975" h="5484495">
                  <a:moveTo>
                    <a:pt x="5814440" y="0"/>
                  </a:moveTo>
                  <a:lnTo>
                    <a:pt x="5830267" y="8461"/>
                  </a:lnTo>
                  <a:lnTo>
                    <a:pt x="5859263" y="32269"/>
                  </a:lnTo>
                  <a:lnTo>
                    <a:pt x="5877457" y="54490"/>
                  </a:lnTo>
                </a:path>
                <a:path w="5895975" h="5484495">
                  <a:moveTo>
                    <a:pt x="5895381" y="5383312"/>
                  </a:moveTo>
                  <a:lnTo>
                    <a:pt x="5883038" y="5406465"/>
                  </a:lnTo>
                  <a:lnTo>
                    <a:pt x="5859263" y="5435501"/>
                  </a:lnTo>
                  <a:lnTo>
                    <a:pt x="5830267" y="5459309"/>
                  </a:lnTo>
                  <a:lnTo>
                    <a:pt x="5797499" y="5476827"/>
                  </a:lnTo>
                  <a:lnTo>
                    <a:pt x="5776735" y="5483146"/>
                  </a:lnTo>
                </a:path>
                <a:path w="5895975" h="5484495">
                  <a:moveTo>
                    <a:pt x="142114" y="5484310"/>
                  </a:moveTo>
                  <a:lnTo>
                    <a:pt x="84757" y="5459309"/>
                  </a:lnTo>
                  <a:lnTo>
                    <a:pt x="31986" y="5406465"/>
                  </a:lnTo>
                  <a:lnTo>
                    <a:pt x="3691" y="5338061"/>
                  </a:lnTo>
                  <a:lnTo>
                    <a:pt x="0" y="5300695"/>
                  </a:lnTo>
                  <a:lnTo>
                    <a:pt x="0" y="167075"/>
                  </a:lnTo>
                  <a:lnTo>
                    <a:pt x="3691" y="129708"/>
                  </a:lnTo>
                  <a:lnTo>
                    <a:pt x="14491" y="94119"/>
                  </a:lnTo>
                </a:path>
              </a:pathLst>
            </a:custGeom>
            <a:ln w="76206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5532" y="1813007"/>
              <a:ext cx="1050925" cy="1125855"/>
            </a:xfrm>
            <a:custGeom>
              <a:avLst/>
              <a:gdLst/>
              <a:ahLst/>
              <a:cxnLst/>
              <a:rect l="l" t="t" r="r" b="b"/>
              <a:pathLst>
                <a:path w="1050925" h="1125855">
                  <a:moveTo>
                    <a:pt x="0" y="78939"/>
                  </a:moveTo>
                  <a:lnTo>
                    <a:pt x="0" y="0"/>
                  </a:lnTo>
                  <a:lnTo>
                    <a:pt x="70987" y="0"/>
                  </a:lnTo>
                  <a:lnTo>
                    <a:pt x="43325" y="5557"/>
                  </a:lnTo>
                  <a:lnTo>
                    <a:pt x="20764" y="20725"/>
                  </a:lnTo>
                  <a:lnTo>
                    <a:pt x="5568" y="43246"/>
                  </a:lnTo>
                  <a:lnTo>
                    <a:pt x="0" y="70861"/>
                  </a:lnTo>
                  <a:lnTo>
                    <a:pt x="0" y="78939"/>
                  </a:lnTo>
                  <a:close/>
                </a:path>
                <a:path w="1050925" h="1125855">
                  <a:moveTo>
                    <a:pt x="0" y="1125786"/>
                  </a:moveTo>
                  <a:lnTo>
                    <a:pt x="0" y="70861"/>
                  </a:lnTo>
                  <a:lnTo>
                    <a:pt x="20764" y="20725"/>
                  </a:lnTo>
                  <a:lnTo>
                    <a:pt x="70987" y="0"/>
                  </a:lnTo>
                  <a:lnTo>
                    <a:pt x="1050734" y="0"/>
                  </a:lnTo>
                  <a:lnTo>
                    <a:pt x="1050386" y="371"/>
                  </a:lnTo>
                  <a:lnTo>
                    <a:pt x="1023021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78939"/>
                  </a:lnTo>
                  <a:lnTo>
                    <a:pt x="0" y="1125786"/>
                  </a:lnTo>
                  <a:close/>
                </a:path>
                <a:path w="1050925" h="1125855">
                  <a:moveTo>
                    <a:pt x="1050386" y="371"/>
                  </a:moveTo>
                  <a:lnTo>
                    <a:pt x="1050734" y="0"/>
                  </a:lnTo>
                  <a:lnTo>
                    <a:pt x="1050734" y="302"/>
                  </a:lnTo>
                  <a:lnTo>
                    <a:pt x="1050386" y="371"/>
                  </a:lnTo>
                  <a:close/>
                </a:path>
                <a:path w="1050925" h="1125855">
                  <a:moveTo>
                    <a:pt x="977057" y="78939"/>
                  </a:moveTo>
                  <a:lnTo>
                    <a:pt x="977057" y="75052"/>
                  </a:lnTo>
                  <a:lnTo>
                    <a:pt x="982981" y="45779"/>
                  </a:lnTo>
                  <a:lnTo>
                    <a:pt x="999119" y="21929"/>
                  </a:lnTo>
                  <a:lnTo>
                    <a:pt x="1023021" y="5878"/>
                  </a:lnTo>
                  <a:lnTo>
                    <a:pt x="1050386" y="371"/>
                  </a:lnTo>
                  <a:lnTo>
                    <a:pt x="977057" y="78939"/>
                  </a:lnTo>
                  <a:close/>
                </a:path>
                <a:path w="1050925" h="1125855">
                  <a:moveTo>
                    <a:pt x="61428" y="1125786"/>
                  </a:moveTo>
                  <a:lnTo>
                    <a:pt x="0" y="1125786"/>
                  </a:lnTo>
                  <a:lnTo>
                    <a:pt x="977057" y="78939"/>
                  </a:lnTo>
                  <a:lnTo>
                    <a:pt x="977057" y="960108"/>
                  </a:lnTo>
                  <a:lnTo>
                    <a:pt x="488528" y="960108"/>
                  </a:lnTo>
                  <a:lnTo>
                    <a:pt x="61428" y="1125786"/>
                  </a:lnTo>
                  <a:close/>
                </a:path>
                <a:path w="1050925" h="1125855">
                  <a:moveTo>
                    <a:pt x="977057" y="1125786"/>
                  </a:moveTo>
                  <a:lnTo>
                    <a:pt x="915628" y="1125786"/>
                  </a:lnTo>
                  <a:lnTo>
                    <a:pt x="488528" y="960108"/>
                  </a:lnTo>
                  <a:lnTo>
                    <a:pt x="977057" y="960108"/>
                  </a:lnTo>
                  <a:lnTo>
                    <a:pt x="977057" y="1125786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448448" y="4417375"/>
            <a:ext cx="5848350" cy="5172075"/>
            <a:chOff x="10448448" y="4417375"/>
            <a:chExt cx="5848350" cy="5172075"/>
          </a:xfrm>
        </p:grpSpPr>
        <p:sp>
          <p:nvSpPr>
            <p:cNvPr id="8" name="object 8"/>
            <p:cNvSpPr/>
            <p:nvPr/>
          </p:nvSpPr>
          <p:spPr>
            <a:xfrm>
              <a:off x="10448448" y="4417375"/>
              <a:ext cx="5808345" cy="5133975"/>
            </a:xfrm>
            <a:custGeom>
              <a:avLst/>
              <a:gdLst/>
              <a:ahLst/>
              <a:cxnLst/>
              <a:rect l="l" t="t" r="r" b="b"/>
              <a:pathLst>
                <a:path w="5808344" h="5133975">
                  <a:moveTo>
                    <a:pt x="5617558" y="5133883"/>
                  </a:moveTo>
                  <a:lnTo>
                    <a:pt x="190499" y="5133883"/>
                  </a:lnTo>
                  <a:lnTo>
                    <a:pt x="153161" y="5130189"/>
                  </a:lnTo>
                  <a:lnTo>
                    <a:pt x="84810" y="5101877"/>
                  </a:lnTo>
                  <a:lnTo>
                    <a:pt x="32006" y="5049073"/>
                  </a:lnTo>
                  <a:lnTo>
                    <a:pt x="3694" y="4980722"/>
                  </a:lnTo>
                  <a:lnTo>
                    <a:pt x="0" y="4943384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9" y="14500"/>
                  </a:lnTo>
                  <a:lnTo>
                    <a:pt x="190499" y="0"/>
                  </a:lnTo>
                  <a:lnTo>
                    <a:pt x="5617558" y="0"/>
                  </a:lnTo>
                  <a:lnTo>
                    <a:pt x="5690459" y="14500"/>
                  </a:lnTo>
                  <a:lnTo>
                    <a:pt x="5752262" y="55796"/>
                  </a:lnTo>
                  <a:lnTo>
                    <a:pt x="5793557" y="117598"/>
                  </a:lnTo>
                  <a:lnTo>
                    <a:pt x="5808058" y="190499"/>
                  </a:lnTo>
                  <a:lnTo>
                    <a:pt x="5808058" y="4943384"/>
                  </a:lnTo>
                  <a:lnTo>
                    <a:pt x="5793557" y="5016284"/>
                  </a:lnTo>
                  <a:lnTo>
                    <a:pt x="5752262" y="5078087"/>
                  </a:lnTo>
                  <a:lnTo>
                    <a:pt x="5690459" y="5119382"/>
                  </a:lnTo>
                  <a:lnTo>
                    <a:pt x="5617558" y="5133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87155" y="4554558"/>
              <a:ext cx="5671820" cy="4996815"/>
            </a:xfrm>
            <a:custGeom>
              <a:avLst/>
              <a:gdLst/>
              <a:ahLst/>
              <a:cxnLst/>
              <a:rect l="l" t="t" r="r" b="b"/>
              <a:pathLst>
                <a:path w="5671819" h="4996815">
                  <a:moveTo>
                    <a:pt x="5662976" y="0"/>
                  </a:moveTo>
                  <a:lnTo>
                    <a:pt x="5667834" y="15981"/>
                  </a:lnTo>
                  <a:lnTo>
                    <a:pt x="5671529" y="53320"/>
                  </a:lnTo>
                  <a:lnTo>
                    <a:pt x="5671529" y="4806288"/>
                  </a:lnTo>
                  <a:lnTo>
                    <a:pt x="5667834" y="4843627"/>
                  </a:lnTo>
                  <a:lnTo>
                    <a:pt x="5662326" y="4861747"/>
                  </a:lnTo>
                </a:path>
                <a:path w="5671819" h="4996815">
                  <a:moveTo>
                    <a:pt x="5553887" y="4982290"/>
                  </a:moveTo>
                  <a:lnTo>
                    <a:pt x="5518310" y="4993097"/>
                  </a:lnTo>
                  <a:lnTo>
                    <a:pt x="5480958" y="4996791"/>
                  </a:lnTo>
                  <a:lnTo>
                    <a:pt x="51875" y="4996791"/>
                  </a:lnTo>
                  <a:lnTo>
                    <a:pt x="14523" y="4993097"/>
                  </a:lnTo>
                  <a:lnTo>
                    <a:pt x="0" y="4988685"/>
                  </a:lnTo>
                </a:path>
              </a:pathLst>
            </a:custGeom>
            <a:ln w="76215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237" y="4417375"/>
              <a:ext cx="1050925" cy="1125855"/>
            </a:xfrm>
            <a:custGeom>
              <a:avLst/>
              <a:gdLst/>
              <a:ahLst/>
              <a:cxnLst/>
              <a:rect l="l" t="t" r="r" b="b"/>
              <a:pathLst>
                <a:path w="1050925" h="1125854">
                  <a:moveTo>
                    <a:pt x="61429" y="1125786"/>
                  </a:moveTo>
                  <a:lnTo>
                    <a:pt x="0" y="1125786"/>
                  </a:lnTo>
                  <a:lnTo>
                    <a:pt x="0" y="70861"/>
                  </a:lnTo>
                  <a:lnTo>
                    <a:pt x="20764" y="20725"/>
                  </a:lnTo>
                  <a:lnTo>
                    <a:pt x="70987" y="0"/>
                  </a:lnTo>
                  <a:lnTo>
                    <a:pt x="1050733" y="0"/>
                  </a:lnTo>
                  <a:lnTo>
                    <a:pt x="1050733" y="302"/>
                  </a:lnTo>
                  <a:lnTo>
                    <a:pt x="1023021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960108"/>
                  </a:lnTo>
                  <a:lnTo>
                    <a:pt x="488529" y="960108"/>
                  </a:lnTo>
                  <a:lnTo>
                    <a:pt x="61429" y="1125786"/>
                  </a:lnTo>
                  <a:close/>
                </a:path>
                <a:path w="1050925" h="1125854">
                  <a:moveTo>
                    <a:pt x="977057" y="1125786"/>
                  </a:moveTo>
                  <a:lnTo>
                    <a:pt x="915628" y="1125786"/>
                  </a:lnTo>
                  <a:lnTo>
                    <a:pt x="488529" y="960108"/>
                  </a:lnTo>
                  <a:lnTo>
                    <a:pt x="977057" y="960108"/>
                  </a:lnTo>
                  <a:lnTo>
                    <a:pt x="977057" y="1125786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705532" y="1813810"/>
            <a:ext cx="1050925" cy="1125855"/>
          </a:xfrm>
          <a:custGeom>
            <a:avLst/>
            <a:gdLst/>
            <a:ahLst/>
            <a:cxnLst/>
            <a:rect l="l" t="t" r="r" b="b"/>
            <a:pathLst>
              <a:path w="1050925" h="1125855">
                <a:moveTo>
                  <a:pt x="0" y="78939"/>
                </a:moveTo>
                <a:lnTo>
                  <a:pt x="0" y="0"/>
                </a:lnTo>
                <a:lnTo>
                  <a:pt x="70987" y="0"/>
                </a:lnTo>
                <a:lnTo>
                  <a:pt x="43325" y="5557"/>
                </a:lnTo>
                <a:lnTo>
                  <a:pt x="20764" y="20725"/>
                </a:lnTo>
                <a:lnTo>
                  <a:pt x="5568" y="43246"/>
                </a:lnTo>
                <a:lnTo>
                  <a:pt x="0" y="70862"/>
                </a:lnTo>
                <a:lnTo>
                  <a:pt x="0" y="78939"/>
                </a:lnTo>
                <a:close/>
              </a:path>
              <a:path w="1050925" h="1125855">
                <a:moveTo>
                  <a:pt x="0" y="1125786"/>
                </a:moveTo>
                <a:lnTo>
                  <a:pt x="0" y="70862"/>
                </a:lnTo>
                <a:lnTo>
                  <a:pt x="20764" y="20725"/>
                </a:lnTo>
                <a:lnTo>
                  <a:pt x="70987" y="0"/>
                </a:lnTo>
                <a:lnTo>
                  <a:pt x="1050734" y="0"/>
                </a:lnTo>
                <a:lnTo>
                  <a:pt x="1050386" y="371"/>
                </a:lnTo>
                <a:lnTo>
                  <a:pt x="1023021" y="5878"/>
                </a:lnTo>
                <a:lnTo>
                  <a:pt x="999119" y="21929"/>
                </a:lnTo>
                <a:lnTo>
                  <a:pt x="982981" y="45779"/>
                </a:lnTo>
                <a:lnTo>
                  <a:pt x="977057" y="75052"/>
                </a:lnTo>
                <a:lnTo>
                  <a:pt x="977057" y="78939"/>
                </a:lnTo>
                <a:lnTo>
                  <a:pt x="0" y="1125786"/>
                </a:lnTo>
                <a:close/>
              </a:path>
              <a:path w="1050925" h="1125855">
                <a:moveTo>
                  <a:pt x="1050386" y="371"/>
                </a:moveTo>
                <a:lnTo>
                  <a:pt x="1050734" y="0"/>
                </a:lnTo>
                <a:lnTo>
                  <a:pt x="1050734" y="302"/>
                </a:lnTo>
                <a:lnTo>
                  <a:pt x="1050386" y="371"/>
                </a:lnTo>
                <a:close/>
              </a:path>
              <a:path w="1050925" h="1125855">
                <a:moveTo>
                  <a:pt x="977057" y="78939"/>
                </a:moveTo>
                <a:lnTo>
                  <a:pt x="977057" y="75052"/>
                </a:lnTo>
                <a:lnTo>
                  <a:pt x="982981" y="45779"/>
                </a:lnTo>
                <a:lnTo>
                  <a:pt x="999119" y="21929"/>
                </a:lnTo>
                <a:lnTo>
                  <a:pt x="1023021" y="5878"/>
                </a:lnTo>
                <a:lnTo>
                  <a:pt x="1050386" y="371"/>
                </a:lnTo>
                <a:lnTo>
                  <a:pt x="977057" y="78939"/>
                </a:lnTo>
                <a:close/>
              </a:path>
              <a:path w="1050925" h="1125855">
                <a:moveTo>
                  <a:pt x="61429" y="1125786"/>
                </a:moveTo>
                <a:lnTo>
                  <a:pt x="0" y="1125786"/>
                </a:lnTo>
                <a:lnTo>
                  <a:pt x="977057" y="78939"/>
                </a:lnTo>
                <a:lnTo>
                  <a:pt x="977057" y="960108"/>
                </a:lnTo>
                <a:lnTo>
                  <a:pt x="488528" y="960108"/>
                </a:lnTo>
                <a:lnTo>
                  <a:pt x="61429" y="1125786"/>
                </a:lnTo>
                <a:close/>
              </a:path>
              <a:path w="1050925" h="1125855">
                <a:moveTo>
                  <a:pt x="977057" y="1125786"/>
                </a:moveTo>
                <a:lnTo>
                  <a:pt x="915628" y="1125786"/>
                </a:lnTo>
                <a:lnTo>
                  <a:pt x="488528" y="960108"/>
                </a:lnTo>
                <a:lnTo>
                  <a:pt x="977057" y="960108"/>
                </a:lnTo>
                <a:lnTo>
                  <a:pt x="977057" y="1125786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6101" y="5688155"/>
            <a:ext cx="3276599" cy="32765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202" y="3531042"/>
            <a:ext cx="5514974" cy="28955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798302" y="175306"/>
            <a:ext cx="5565775" cy="1873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00075">
              <a:lnSpc>
                <a:spcPct val="115500"/>
              </a:lnSpc>
              <a:spcBef>
                <a:spcPts val="90"/>
              </a:spcBef>
            </a:pPr>
            <a:r>
              <a:rPr sz="5250" spc="509" dirty="0">
                <a:solidFill>
                  <a:srgbClr val="000000"/>
                </a:solidFill>
                <a:latin typeface="Arial MT"/>
                <a:cs typeface="Arial MT"/>
              </a:rPr>
              <a:t>SOFTWARE </a:t>
            </a:r>
            <a:r>
              <a:rPr sz="5250" spc="555" dirty="0">
                <a:solidFill>
                  <a:srgbClr val="000000"/>
                </a:solidFill>
                <a:latin typeface="Arial MT"/>
                <a:cs typeface="Arial MT"/>
              </a:rPr>
              <a:t>COMPONENTS</a:t>
            </a:r>
            <a:endParaRPr sz="52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1560" y="1929809"/>
            <a:ext cx="2475230" cy="120142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1785"/>
              </a:spcBef>
            </a:pPr>
            <a:r>
              <a:rPr sz="2550" b="1" spc="265" dirty="0">
                <a:latin typeface="Tahoma"/>
                <a:cs typeface="Tahoma"/>
              </a:rPr>
              <a:t>CODE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450" spc="405" dirty="0">
                <a:latin typeface="Tahoma"/>
                <a:cs typeface="Tahoma"/>
              </a:rPr>
              <a:t>ARDUINO</a:t>
            </a:r>
            <a:r>
              <a:rPr sz="2450" spc="345" dirty="0">
                <a:latin typeface="Tahoma"/>
                <a:cs typeface="Tahoma"/>
              </a:rPr>
              <a:t> </a:t>
            </a:r>
            <a:r>
              <a:rPr sz="2450" spc="225" dirty="0">
                <a:latin typeface="Tahoma"/>
                <a:cs typeface="Tahoma"/>
              </a:rPr>
              <a:t>IDE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57130" y="5207200"/>
            <a:ext cx="3274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0" dirty="0">
                <a:latin typeface="Tahoma"/>
                <a:cs typeface="Tahoma"/>
              </a:rPr>
              <a:t>BLYNK</a:t>
            </a:r>
            <a:r>
              <a:rPr sz="2400" spc="335" dirty="0">
                <a:latin typeface="Tahoma"/>
                <a:cs typeface="Tahoma"/>
              </a:rPr>
              <a:t> </a:t>
            </a:r>
            <a:r>
              <a:rPr sz="2400" spc="390" dirty="0">
                <a:latin typeface="Tahoma"/>
                <a:cs typeface="Tahoma"/>
              </a:rPr>
              <a:t>SOFTWARE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2043430"/>
            <a:chOff x="0" y="0"/>
            <a:chExt cx="18288000" cy="204343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14074775" cy="2043430"/>
            </a:xfrm>
            <a:custGeom>
              <a:avLst/>
              <a:gdLst/>
              <a:ahLst/>
              <a:cxnLst/>
              <a:rect l="l" t="t" r="r" b="b"/>
              <a:pathLst>
                <a:path w="14074775" h="2043430">
                  <a:moveTo>
                    <a:pt x="14074209" y="2043293"/>
                  </a:moveTo>
                  <a:lnTo>
                    <a:pt x="0" y="2043293"/>
                  </a:lnTo>
                  <a:lnTo>
                    <a:pt x="0" y="0"/>
                  </a:lnTo>
                  <a:lnTo>
                    <a:pt x="12177167" y="0"/>
                  </a:lnTo>
                  <a:lnTo>
                    <a:pt x="14074209" y="2043293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378" y="0"/>
              <a:ext cx="6080760" cy="981075"/>
            </a:xfrm>
            <a:custGeom>
              <a:avLst/>
              <a:gdLst/>
              <a:ahLst/>
              <a:cxnLst/>
              <a:rect l="l" t="t" r="r" b="b"/>
              <a:pathLst>
                <a:path w="6080759" h="981075">
                  <a:moveTo>
                    <a:pt x="6080621" y="981074"/>
                  </a:moveTo>
                  <a:lnTo>
                    <a:pt x="910852" y="981074"/>
                  </a:lnTo>
                  <a:lnTo>
                    <a:pt x="0" y="0"/>
                  </a:lnTo>
                  <a:lnTo>
                    <a:pt x="6080621" y="0"/>
                  </a:lnTo>
                  <a:lnTo>
                    <a:pt x="6080621" y="98107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962274" cy="192069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244633" y="8063367"/>
            <a:ext cx="2043430" cy="2223770"/>
            <a:chOff x="16244633" y="8063367"/>
            <a:chExt cx="2043430" cy="2223770"/>
          </a:xfrm>
        </p:grpSpPr>
        <p:sp>
          <p:nvSpPr>
            <p:cNvPr id="8" name="object 8"/>
            <p:cNvSpPr/>
            <p:nvPr/>
          </p:nvSpPr>
          <p:spPr>
            <a:xfrm>
              <a:off x="16244633" y="8063367"/>
              <a:ext cx="2043430" cy="2223770"/>
            </a:xfrm>
            <a:custGeom>
              <a:avLst/>
              <a:gdLst/>
              <a:ahLst/>
              <a:cxnLst/>
              <a:rect l="l" t="t" r="r" b="b"/>
              <a:pathLst>
                <a:path w="2043430" h="2223770">
                  <a:moveTo>
                    <a:pt x="1370859" y="2223632"/>
                  </a:moveTo>
                  <a:lnTo>
                    <a:pt x="0" y="2223632"/>
                  </a:lnTo>
                  <a:lnTo>
                    <a:pt x="0" y="1654409"/>
                  </a:lnTo>
                  <a:lnTo>
                    <a:pt x="2043367" y="0"/>
                  </a:lnTo>
                  <a:lnTo>
                    <a:pt x="2043367" y="728263"/>
                  </a:lnTo>
                  <a:lnTo>
                    <a:pt x="2028943" y="779247"/>
                  </a:lnTo>
                  <a:lnTo>
                    <a:pt x="2015743" y="823879"/>
                  </a:lnTo>
                  <a:lnTo>
                    <a:pt x="2001992" y="868678"/>
                  </a:lnTo>
                  <a:lnTo>
                    <a:pt x="1987696" y="913633"/>
                  </a:lnTo>
                  <a:lnTo>
                    <a:pt x="1972858" y="958736"/>
                  </a:lnTo>
                  <a:lnTo>
                    <a:pt x="1957486" y="1003975"/>
                  </a:lnTo>
                  <a:lnTo>
                    <a:pt x="1941585" y="1049341"/>
                  </a:lnTo>
                  <a:lnTo>
                    <a:pt x="1925160" y="1094824"/>
                  </a:lnTo>
                  <a:lnTo>
                    <a:pt x="1908216" y="1140414"/>
                  </a:lnTo>
                  <a:lnTo>
                    <a:pt x="1890760" y="1186100"/>
                  </a:lnTo>
                  <a:lnTo>
                    <a:pt x="1872797" y="1231872"/>
                  </a:lnTo>
                  <a:lnTo>
                    <a:pt x="1854333" y="1277721"/>
                  </a:lnTo>
                  <a:lnTo>
                    <a:pt x="1835372" y="1323637"/>
                  </a:lnTo>
                  <a:lnTo>
                    <a:pt x="1815921" y="1369609"/>
                  </a:lnTo>
                  <a:lnTo>
                    <a:pt x="1795985" y="1415627"/>
                  </a:lnTo>
                  <a:lnTo>
                    <a:pt x="1775570" y="1461682"/>
                  </a:lnTo>
                  <a:lnTo>
                    <a:pt x="1754681" y="1507762"/>
                  </a:lnTo>
                  <a:lnTo>
                    <a:pt x="1733324" y="1553859"/>
                  </a:lnTo>
                  <a:lnTo>
                    <a:pt x="1711504" y="1599962"/>
                  </a:lnTo>
                  <a:lnTo>
                    <a:pt x="1689227" y="1646062"/>
                  </a:lnTo>
                  <a:lnTo>
                    <a:pt x="1666498" y="1692147"/>
                  </a:lnTo>
                  <a:lnTo>
                    <a:pt x="1643324" y="1738208"/>
                  </a:lnTo>
                  <a:lnTo>
                    <a:pt x="1619708" y="1784235"/>
                  </a:lnTo>
                  <a:lnTo>
                    <a:pt x="1595658" y="1830218"/>
                  </a:lnTo>
                  <a:lnTo>
                    <a:pt x="1571179" y="1876146"/>
                  </a:lnTo>
                  <a:lnTo>
                    <a:pt x="1546275" y="1922011"/>
                  </a:lnTo>
                  <a:lnTo>
                    <a:pt x="1520954" y="1967801"/>
                  </a:lnTo>
                  <a:lnTo>
                    <a:pt x="1495220" y="2013506"/>
                  </a:lnTo>
                  <a:lnTo>
                    <a:pt x="1469078" y="2059118"/>
                  </a:lnTo>
                  <a:lnTo>
                    <a:pt x="1442535" y="2104624"/>
                  </a:lnTo>
                  <a:lnTo>
                    <a:pt x="1415596" y="2150017"/>
                  </a:lnTo>
                  <a:lnTo>
                    <a:pt x="1388266" y="2195284"/>
                  </a:lnTo>
                  <a:lnTo>
                    <a:pt x="1370859" y="2223632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73388" y="8460169"/>
              <a:ext cx="1315085" cy="1826895"/>
            </a:xfrm>
            <a:custGeom>
              <a:avLst/>
              <a:gdLst/>
              <a:ahLst/>
              <a:cxnLst/>
              <a:rect l="l" t="t" r="r" b="b"/>
              <a:pathLst>
                <a:path w="1315084" h="1826895">
                  <a:moveTo>
                    <a:pt x="1247685" y="1826831"/>
                  </a:moveTo>
                  <a:lnTo>
                    <a:pt x="0" y="1826831"/>
                  </a:lnTo>
                  <a:lnTo>
                    <a:pt x="0" y="1064373"/>
                  </a:lnTo>
                  <a:lnTo>
                    <a:pt x="1314611" y="0"/>
                  </a:lnTo>
                  <a:lnTo>
                    <a:pt x="1314611" y="1723531"/>
                  </a:lnTo>
                  <a:lnTo>
                    <a:pt x="1303816" y="1740538"/>
                  </a:lnTo>
                  <a:lnTo>
                    <a:pt x="1274978" y="1785225"/>
                  </a:lnTo>
                  <a:lnTo>
                    <a:pt x="1247685" y="1826831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32364" y="2843414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5" h="63500">
                <a:moveTo>
                  <a:pt x="2825266" y="63191"/>
                </a:moveTo>
                <a:lnTo>
                  <a:pt x="0" y="31595"/>
                </a:lnTo>
                <a:lnTo>
                  <a:pt x="2825266" y="0"/>
                </a:lnTo>
                <a:lnTo>
                  <a:pt x="2921445" y="31595"/>
                </a:lnTo>
                <a:lnTo>
                  <a:pt x="2825266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2440" y="2843414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4" h="63500">
                <a:moveTo>
                  <a:pt x="96179" y="63191"/>
                </a:moveTo>
                <a:lnTo>
                  <a:pt x="0" y="31595"/>
                </a:lnTo>
                <a:lnTo>
                  <a:pt x="96179" y="0"/>
                </a:lnTo>
                <a:lnTo>
                  <a:pt x="2921445" y="31595"/>
                </a:lnTo>
                <a:lnTo>
                  <a:pt x="96179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0069" y="2723577"/>
            <a:ext cx="606425" cy="275590"/>
          </a:xfrm>
          <a:custGeom>
            <a:avLst/>
            <a:gdLst/>
            <a:ahLst/>
            <a:cxnLst/>
            <a:rect l="l" t="t" r="r" b="b"/>
            <a:pathLst>
              <a:path w="606425" h="275589">
                <a:moveTo>
                  <a:pt x="605853" y="122021"/>
                </a:moveTo>
                <a:lnTo>
                  <a:pt x="597649" y="92735"/>
                </a:lnTo>
                <a:lnTo>
                  <a:pt x="581723" y="75399"/>
                </a:lnTo>
                <a:lnTo>
                  <a:pt x="568274" y="68237"/>
                </a:lnTo>
                <a:lnTo>
                  <a:pt x="564692" y="65366"/>
                </a:lnTo>
                <a:lnTo>
                  <a:pt x="556679" y="61010"/>
                </a:lnTo>
                <a:lnTo>
                  <a:pt x="547039" y="56172"/>
                </a:lnTo>
                <a:lnTo>
                  <a:pt x="543280" y="54279"/>
                </a:lnTo>
                <a:lnTo>
                  <a:pt x="526300" y="48564"/>
                </a:lnTo>
                <a:lnTo>
                  <a:pt x="506107" y="45173"/>
                </a:lnTo>
                <a:lnTo>
                  <a:pt x="483082" y="45389"/>
                </a:lnTo>
                <a:lnTo>
                  <a:pt x="433895" y="59918"/>
                </a:lnTo>
                <a:lnTo>
                  <a:pt x="398399" y="82588"/>
                </a:lnTo>
                <a:lnTo>
                  <a:pt x="366141" y="112572"/>
                </a:lnTo>
                <a:lnTo>
                  <a:pt x="346011" y="134467"/>
                </a:lnTo>
                <a:lnTo>
                  <a:pt x="339039" y="126987"/>
                </a:lnTo>
                <a:lnTo>
                  <a:pt x="353352" y="112039"/>
                </a:lnTo>
                <a:lnTo>
                  <a:pt x="358127" y="107175"/>
                </a:lnTo>
                <a:lnTo>
                  <a:pt x="367601" y="97688"/>
                </a:lnTo>
                <a:lnTo>
                  <a:pt x="377063" y="88607"/>
                </a:lnTo>
                <a:lnTo>
                  <a:pt x="382892" y="82804"/>
                </a:lnTo>
                <a:lnTo>
                  <a:pt x="386181" y="80251"/>
                </a:lnTo>
                <a:lnTo>
                  <a:pt x="404533" y="65722"/>
                </a:lnTo>
                <a:lnTo>
                  <a:pt x="422922" y="53835"/>
                </a:lnTo>
                <a:lnTo>
                  <a:pt x="459409" y="38849"/>
                </a:lnTo>
                <a:lnTo>
                  <a:pt x="485533" y="34772"/>
                </a:lnTo>
                <a:lnTo>
                  <a:pt x="493649" y="34861"/>
                </a:lnTo>
                <a:lnTo>
                  <a:pt x="533019" y="41478"/>
                </a:lnTo>
                <a:lnTo>
                  <a:pt x="547928" y="46850"/>
                </a:lnTo>
                <a:lnTo>
                  <a:pt x="546976" y="45186"/>
                </a:lnTo>
                <a:lnTo>
                  <a:pt x="543788" y="40665"/>
                </a:lnTo>
                <a:lnTo>
                  <a:pt x="538632" y="34772"/>
                </a:lnTo>
                <a:lnTo>
                  <a:pt x="537946" y="33972"/>
                </a:lnTo>
                <a:lnTo>
                  <a:pt x="500202" y="8712"/>
                </a:lnTo>
                <a:lnTo>
                  <a:pt x="455764" y="0"/>
                </a:lnTo>
                <a:lnTo>
                  <a:pt x="442887" y="457"/>
                </a:lnTo>
                <a:lnTo>
                  <a:pt x="402564" y="10160"/>
                </a:lnTo>
                <a:lnTo>
                  <a:pt x="363943" y="31051"/>
                </a:lnTo>
                <a:lnTo>
                  <a:pt x="351929" y="39941"/>
                </a:lnTo>
                <a:lnTo>
                  <a:pt x="347929" y="42849"/>
                </a:lnTo>
                <a:lnTo>
                  <a:pt x="344284" y="46482"/>
                </a:lnTo>
                <a:lnTo>
                  <a:pt x="340639" y="49745"/>
                </a:lnTo>
                <a:lnTo>
                  <a:pt x="338810" y="51562"/>
                </a:lnTo>
                <a:lnTo>
                  <a:pt x="336994" y="53022"/>
                </a:lnTo>
                <a:lnTo>
                  <a:pt x="334810" y="54838"/>
                </a:lnTo>
                <a:lnTo>
                  <a:pt x="329704" y="59550"/>
                </a:lnTo>
                <a:lnTo>
                  <a:pt x="311480" y="78714"/>
                </a:lnTo>
                <a:lnTo>
                  <a:pt x="311480" y="170726"/>
                </a:lnTo>
                <a:lnTo>
                  <a:pt x="304571" y="177584"/>
                </a:lnTo>
                <a:lnTo>
                  <a:pt x="302933" y="179120"/>
                </a:lnTo>
                <a:lnTo>
                  <a:pt x="301294" y="177584"/>
                </a:lnTo>
                <a:lnTo>
                  <a:pt x="294373" y="170713"/>
                </a:lnTo>
                <a:lnTo>
                  <a:pt x="302920" y="162864"/>
                </a:lnTo>
                <a:lnTo>
                  <a:pt x="311480" y="170726"/>
                </a:lnTo>
                <a:lnTo>
                  <a:pt x="311480" y="78714"/>
                </a:lnTo>
                <a:lnTo>
                  <a:pt x="309664" y="80619"/>
                </a:lnTo>
                <a:lnTo>
                  <a:pt x="302920" y="87947"/>
                </a:lnTo>
                <a:lnTo>
                  <a:pt x="296189" y="80619"/>
                </a:lnTo>
                <a:lnTo>
                  <a:pt x="291426" y="75615"/>
                </a:lnTo>
                <a:lnTo>
                  <a:pt x="291426" y="189826"/>
                </a:lnTo>
                <a:lnTo>
                  <a:pt x="282727" y="197929"/>
                </a:lnTo>
                <a:lnTo>
                  <a:pt x="236169" y="233299"/>
                </a:lnTo>
                <a:lnTo>
                  <a:pt x="199250" y="253047"/>
                </a:lnTo>
                <a:lnTo>
                  <a:pt x="161391" y="264020"/>
                </a:lnTo>
                <a:lnTo>
                  <a:pt x="136893" y="266115"/>
                </a:lnTo>
                <a:lnTo>
                  <a:pt x="125222" y="265658"/>
                </a:lnTo>
                <a:lnTo>
                  <a:pt x="114033" y="264388"/>
                </a:lnTo>
                <a:lnTo>
                  <a:pt x="106362" y="262839"/>
                </a:lnTo>
                <a:lnTo>
                  <a:pt x="114401" y="263296"/>
                </a:lnTo>
                <a:lnTo>
                  <a:pt x="126619" y="262915"/>
                </a:lnTo>
                <a:lnTo>
                  <a:pt x="165036" y="254939"/>
                </a:lnTo>
                <a:lnTo>
                  <a:pt x="203301" y="238391"/>
                </a:lnTo>
                <a:lnTo>
                  <a:pt x="240169" y="215595"/>
                </a:lnTo>
                <a:lnTo>
                  <a:pt x="282651" y="181267"/>
                </a:lnTo>
                <a:lnTo>
                  <a:pt x="290360" y="188849"/>
                </a:lnTo>
                <a:lnTo>
                  <a:pt x="291426" y="189826"/>
                </a:lnTo>
                <a:lnTo>
                  <a:pt x="291426" y="75615"/>
                </a:lnTo>
                <a:lnTo>
                  <a:pt x="276148" y="59550"/>
                </a:lnTo>
                <a:lnTo>
                  <a:pt x="271056" y="54838"/>
                </a:lnTo>
                <a:lnTo>
                  <a:pt x="268871" y="53022"/>
                </a:lnTo>
                <a:lnTo>
                  <a:pt x="267042" y="51562"/>
                </a:lnTo>
                <a:lnTo>
                  <a:pt x="265226" y="49745"/>
                </a:lnTo>
                <a:lnTo>
                  <a:pt x="261581" y="46482"/>
                </a:lnTo>
                <a:lnTo>
                  <a:pt x="257937" y="42849"/>
                </a:lnTo>
                <a:lnTo>
                  <a:pt x="253923" y="39941"/>
                </a:lnTo>
                <a:lnTo>
                  <a:pt x="246938" y="34772"/>
                </a:lnTo>
                <a:lnTo>
                  <a:pt x="241922" y="31051"/>
                </a:lnTo>
                <a:lnTo>
                  <a:pt x="229425" y="23012"/>
                </a:lnTo>
                <a:lnTo>
                  <a:pt x="189801" y="5613"/>
                </a:lnTo>
                <a:lnTo>
                  <a:pt x="150101" y="0"/>
                </a:lnTo>
                <a:lnTo>
                  <a:pt x="137668" y="698"/>
                </a:lnTo>
                <a:lnTo>
                  <a:pt x="97053" y="12700"/>
                </a:lnTo>
                <a:lnTo>
                  <a:pt x="62077" y="40665"/>
                </a:lnTo>
                <a:lnTo>
                  <a:pt x="57924" y="46850"/>
                </a:lnTo>
                <a:lnTo>
                  <a:pt x="59664" y="46151"/>
                </a:lnTo>
                <a:lnTo>
                  <a:pt x="64719" y="44259"/>
                </a:lnTo>
                <a:lnTo>
                  <a:pt x="104444" y="35115"/>
                </a:lnTo>
                <a:lnTo>
                  <a:pt x="120332" y="34772"/>
                </a:lnTo>
                <a:lnTo>
                  <a:pt x="128790" y="35496"/>
                </a:lnTo>
                <a:lnTo>
                  <a:pt x="182930" y="53835"/>
                </a:lnTo>
                <a:lnTo>
                  <a:pt x="219684" y="80251"/>
                </a:lnTo>
                <a:lnTo>
                  <a:pt x="222961" y="82804"/>
                </a:lnTo>
                <a:lnTo>
                  <a:pt x="228790" y="88607"/>
                </a:lnTo>
                <a:lnTo>
                  <a:pt x="238264" y="97688"/>
                </a:lnTo>
                <a:lnTo>
                  <a:pt x="247738" y="107175"/>
                </a:lnTo>
                <a:lnTo>
                  <a:pt x="252450" y="111975"/>
                </a:lnTo>
                <a:lnTo>
                  <a:pt x="266814" y="126987"/>
                </a:lnTo>
                <a:lnTo>
                  <a:pt x="259829" y="134467"/>
                </a:lnTo>
                <a:lnTo>
                  <a:pt x="239725" y="112572"/>
                </a:lnTo>
                <a:lnTo>
                  <a:pt x="207467" y="82588"/>
                </a:lnTo>
                <a:lnTo>
                  <a:pt x="171958" y="59918"/>
                </a:lnTo>
                <a:lnTo>
                  <a:pt x="163436" y="56172"/>
                </a:lnTo>
                <a:lnTo>
                  <a:pt x="159613" y="54483"/>
                </a:lnTo>
                <a:lnTo>
                  <a:pt x="147231" y="50203"/>
                </a:lnTo>
                <a:lnTo>
                  <a:pt x="134912" y="47155"/>
                </a:lnTo>
                <a:lnTo>
                  <a:pt x="122770" y="45389"/>
                </a:lnTo>
                <a:lnTo>
                  <a:pt x="99745" y="45173"/>
                </a:lnTo>
                <a:lnTo>
                  <a:pt x="79565" y="48564"/>
                </a:lnTo>
                <a:lnTo>
                  <a:pt x="62572" y="54279"/>
                </a:lnTo>
                <a:lnTo>
                  <a:pt x="49187" y="61010"/>
                </a:lnTo>
                <a:lnTo>
                  <a:pt x="41173" y="65366"/>
                </a:lnTo>
                <a:lnTo>
                  <a:pt x="37579" y="68224"/>
                </a:lnTo>
                <a:lnTo>
                  <a:pt x="24142" y="75399"/>
                </a:lnTo>
                <a:lnTo>
                  <a:pt x="8216" y="92735"/>
                </a:lnTo>
                <a:lnTo>
                  <a:pt x="0" y="122021"/>
                </a:lnTo>
                <a:lnTo>
                  <a:pt x="7543" y="143027"/>
                </a:lnTo>
                <a:lnTo>
                  <a:pt x="8496" y="143459"/>
                </a:lnTo>
                <a:lnTo>
                  <a:pt x="2552" y="151079"/>
                </a:lnTo>
                <a:lnTo>
                  <a:pt x="1358" y="173329"/>
                </a:lnTo>
                <a:lnTo>
                  <a:pt x="9385" y="195376"/>
                </a:lnTo>
                <a:lnTo>
                  <a:pt x="19456" y="212255"/>
                </a:lnTo>
                <a:lnTo>
                  <a:pt x="24409" y="218986"/>
                </a:lnTo>
                <a:lnTo>
                  <a:pt x="22707" y="191020"/>
                </a:lnTo>
                <a:lnTo>
                  <a:pt x="37299" y="176403"/>
                </a:lnTo>
                <a:lnTo>
                  <a:pt x="54279" y="165468"/>
                </a:lnTo>
                <a:lnTo>
                  <a:pt x="59753" y="148526"/>
                </a:lnTo>
                <a:lnTo>
                  <a:pt x="51993" y="135813"/>
                </a:lnTo>
                <a:lnTo>
                  <a:pt x="56108" y="129286"/>
                </a:lnTo>
                <a:lnTo>
                  <a:pt x="50888" y="110248"/>
                </a:lnTo>
                <a:lnTo>
                  <a:pt x="37846" y="97142"/>
                </a:lnTo>
                <a:lnTo>
                  <a:pt x="31572" y="84035"/>
                </a:lnTo>
                <a:lnTo>
                  <a:pt x="65011" y="60604"/>
                </a:lnTo>
                <a:lnTo>
                  <a:pt x="100342" y="56172"/>
                </a:lnTo>
                <a:lnTo>
                  <a:pt x="120954" y="58102"/>
                </a:lnTo>
                <a:lnTo>
                  <a:pt x="164807" y="73990"/>
                </a:lnTo>
                <a:lnTo>
                  <a:pt x="207302" y="104584"/>
                </a:lnTo>
                <a:lnTo>
                  <a:pt x="248513" y="146342"/>
                </a:lnTo>
                <a:lnTo>
                  <a:pt x="232435" y="162382"/>
                </a:lnTo>
                <a:lnTo>
                  <a:pt x="192722" y="197192"/>
                </a:lnTo>
                <a:lnTo>
                  <a:pt x="152285" y="223710"/>
                </a:lnTo>
                <a:lnTo>
                  <a:pt x="112572" y="238239"/>
                </a:lnTo>
                <a:lnTo>
                  <a:pt x="93954" y="240550"/>
                </a:lnTo>
                <a:lnTo>
                  <a:pt x="76695" y="239864"/>
                </a:lnTo>
                <a:lnTo>
                  <a:pt x="34607" y="226974"/>
                </a:lnTo>
                <a:lnTo>
                  <a:pt x="26593" y="222618"/>
                </a:lnTo>
                <a:lnTo>
                  <a:pt x="24409" y="221526"/>
                </a:lnTo>
                <a:lnTo>
                  <a:pt x="24777" y="221894"/>
                </a:lnTo>
                <a:lnTo>
                  <a:pt x="26327" y="223456"/>
                </a:lnTo>
                <a:lnTo>
                  <a:pt x="56337" y="247992"/>
                </a:lnTo>
                <a:lnTo>
                  <a:pt x="64223" y="252158"/>
                </a:lnTo>
                <a:lnTo>
                  <a:pt x="65163" y="252717"/>
                </a:lnTo>
                <a:lnTo>
                  <a:pt x="101663" y="268871"/>
                </a:lnTo>
                <a:lnTo>
                  <a:pt x="136804" y="275285"/>
                </a:lnTo>
                <a:lnTo>
                  <a:pt x="162941" y="274193"/>
                </a:lnTo>
                <a:lnTo>
                  <a:pt x="217131" y="258940"/>
                </a:lnTo>
                <a:lnTo>
                  <a:pt x="268770" y="228663"/>
                </a:lnTo>
                <a:lnTo>
                  <a:pt x="302920" y="200291"/>
                </a:lnTo>
                <a:lnTo>
                  <a:pt x="313105" y="209550"/>
                </a:lnTo>
                <a:lnTo>
                  <a:pt x="362191" y="245313"/>
                </a:lnTo>
                <a:lnTo>
                  <a:pt x="415823" y="268744"/>
                </a:lnTo>
                <a:lnTo>
                  <a:pt x="469061" y="275285"/>
                </a:lnTo>
                <a:lnTo>
                  <a:pt x="493280" y="272008"/>
                </a:lnTo>
                <a:lnTo>
                  <a:pt x="532625" y="257124"/>
                </a:lnTo>
                <a:lnTo>
                  <a:pt x="541591" y="252158"/>
                </a:lnTo>
                <a:lnTo>
                  <a:pt x="542048" y="251955"/>
                </a:lnTo>
                <a:lnTo>
                  <a:pt x="573430" y="230251"/>
                </a:lnTo>
                <a:lnTo>
                  <a:pt x="579602" y="223367"/>
                </a:lnTo>
                <a:lnTo>
                  <a:pt x="581025" y="221945"/>
                </a:lnTo>
                <a:lnTo>
                  <a:pt x="581444" y="221526"/>
                </a:lnTo>
                <a:lnTo>
                  <a:pt x="579259" y="222618"/>
                </a:lnTo>
                <a:lnTo>
                  <a:pt x="529170" y="239864"/>
                </a:lnTo>
                <a:lnTo>
                  <a:pt x="511911" y="240550"/>
                </a:lnTo>
                <a:lnTo>
                  <a:pt x="499478" y="239014"/>
                </a:lnTo>
                <a:lnTo>
                  <a:pt x="499478" y="262839"/>
                </a:lnTo>
                <a:lnTo>
                  <a:pt x="491832" y="264388"/>
                </a:lnTo>
                <a:lnTo>
                  <a:pt x="480631" y="265658"/>
                </a:lnTo>
                <a:lnTo>
                  <a:pt x="468972" y="266115"/>
                </a:lnTo>
                <a:lnTo>
                  <a:pt x="456882" y="265607"/>
                </a:lnTo>
                <a:lnTo>
                  <a:pt x="419188" y="257708"/>
                </a:lnTo>
                <a:lnTo>
                  <a:pt x="369684" y="233299"/>
                </a:lnTo>
                <a:lnTo>
                  <a:pt x="323138" y="197929"/>
                </a:lnTo>
                <a:lnTo>
                  <a:pt x="314426" y="189826"/>
                </a:lnTo>
                <a:lnTo>
                  <a:pt x="315493" y="188849"/>
                </a:lnTo>
                <a:lnTo>
                  <a:pt x="323189" y="181267"/>
                </a:lnTo>
                <a:lnTo>
                  <a:pt x="365683" y="215595"/>
                </a:lnTo>
                <a:lnTo>
                  <a:pt x="402551" y="238391"/>
                </a:lnTo>
                <a:lnTo>
                  <a:pt x="440829" y="254939"/>
                </a:lnTo>
                <a:lnTo>
                  <a:pt x="479247" y="262915"/>
                </a:lnTo>
                <a:lnTo>
                  <a:pt x="491464" y="263296"/>
                </a:lnTo>
                <a:lnTo>
                  <a:pt x="499478" y="262839"/>
                </a:lnTo>
                <a:lnTo>
                  <a:pt x="499478" y="239014"/>
                </a:lnTo>
                <a:lnTo>
                  <a:pt x="493280" y="238239"/>
                </a:lnTo>
                <a:lnTo>
                  <a:pt x="483590" y="235762"/>
                </a:lnTo>
                <a:lnTo>
                  <a:pt x="443471" y="217982"/>
                </a:lnTo>
                <a:lnTo>
                  <a:pt x="393217" y="180555"/>
                </a:lnTo>
                <a:lnTo>
                  <a:pt x="357339" y="146342"/>
                </a:lnTo>
                <a:lnTo>
                  <a:pt x="378409" y="124244"/>
                </a:lnTo>
                <a:lnTo>
                  <a:pt x="419379" y="87617"/>
                </a:lnTo>
                <a:lnTo>
                  <a:pt x="463067" y="64033"/>
                </a:lnTo>
                <a:lnTo>
                  <a:pt x="505510" y="56172"/>
                </a:lnTo>
                <a:lnTo>
                  <a:pt x="524344" y="57327"/>
                </a:lnTo>
                <a:lnTo>
                  <a:pt x="540854" y="60604"/>
                </a:lnTo>
                <a:lnTo>
                  <a:pt x="554494" y="64998"/>
                </a:lnTo>
                <a:lnTo>
                  <a:pt x="562013" y="68567"/>
                </a:lnTo>
                <a:lnTo>
                  <a:pt x="574141" y="84035"/>
                </a:lnTo>
                <a:lnTo>
                  <a:pt x="567880" y="97142"/>
                </a:lnTo>
                <a:lnTo>
                  <a:pt x="554926" y="110248"/>
                </a:lnTo>
                <a:lnTo>
                  <a:pt x="549757" y="129286"/>
                </a:lnTo>
                <a:lnTo>
                  <a:pt x="553847" y="135813"/>
                </a:lnTo>
                <a:lnTo>
                  <a:pt x="546112" y="148526"/>
                </a:lnTo>
                <a:lnTo>
                  <a:pt x="551586" y="165468"/>
                </a:lnTo>
                <a:lnTo>
                  <a:pt x="568566" y="176403"/>
                </a:lnTo>
                <a:lnTo>
                  <a:pt x="583145" y="191020"/>
                </a:lnTo>
                <a:lnTo>
                  <a:pt x="581444" y="218986"/>
                </a:lnTo>
                <a:lnTo>
                  <a:pt x="586397" y="212255"/>
                </a:lnTo>
                <a:lnTo>
                  <a:pt x="596480" y="195376"/>
                </a:lnTo>
                <a:lnTo>
                  <a:pt x="604507" y="173329"/>
                </a:lnTo>
                <a:lnTo>
                  <a:pt x="603313" y="151079"/>
                </a:lnTo>
                <a:lnTo>
                  <a:pt x="597344" y="143459"/>
                </a:lnTo>
                <a:lnTo>
                  <a:pt x="598322" y="143027"/>
                </a:lnTo>
                <a:lnTo>
                  <a:pt x="605853" y="12202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3027234"/>
            <a:ext cx="787400" cy="655955"/>
            <a:chOff x="0" y="3027234"/>
            <a:chExt cx="787400" cy="655955"/>
          </a:xfrm>
        </p:grpSpPr>
        <p:sp>
          <p:nvSpPr>
            <p:cNvPr id="14" name="object 14"/>
            <p:cNvSpPr/>
            <p:nvPr/>
          </p:nvSpPr>
          <p:spPr>
            <a:xfrm>
              <a:off x="0" y="3027234"/>
              <a:ext cx="787400" cy="655955"/>
            </a:xfrm>
            <a:custGeom>
              <a:avLst/>
              <a:gdLst/>
              <a:ahLst/>
              <a:cxnLst/>
              <a:rect l="l" t="t" r="r" b="b"/>
              <a:pathLst>
                <a:path w="787400" h="655954">
                  <a:moveTo>
                    <a:pt x="578421" y="326009"/>
                  </a:moveTo>
                  <a:lnTo>
                    <a:pt x="534314" y="325780"/>
                  </a:lnTo>
                  <a:lnTo>
                    <a:pt x="490270" y="324383"/>
                  </a:lnTo>
                  <a:lnTo>
                    <a:pt x="446278" y="321805"/>
                  </a:lnTo>
                  <a:lnTo>
                    <a:pt x="402336" y="318058"/>
                  </a:lnTo>
                  <a:lnTo>
                    <a:pt x="362051" y="308483"/>
                  </a:lnTo>
                  <a:lnTo>
                    <a:pt x="325488" y="289191"/>
                  </a:lnTo>
                  <a:lnTo>
                    <a:pt x="294982" y="261429"/>
                  </a:lnTo>
                  <a:lnTo>
                    <a:pt x="272491" y="226961"/>
                  </a:lnTo>
                  <a:lnTo>
                    <a:pt x="259461" y="188010"/>
                  </a:lnTo>
                  <a:lnTo>
                    <a:pt x="253593" y="130924"/>
                  </a:lnTo>
                  <a:lnTo>
                    <a:pt x="250990" y="87337"/>
                  </a:lnTo>
                  <a:lnTo>
                    <a:pt x="249580" y="43700"/>
                  </a:lnTo>
                  <a:lnTo>
                    <a:pt x="249351" y="0"/>
                  </a:lnTo>
                  <a:lnTo>
                    <a:pt x="249110" y="43700"/>
                  </a:lnTo>
                  <a:lnTo>
                    <a:pt x="247700" y="87337"/>
                  </a:lnTo>
                  <a:lnTo>
                    <a:pt x="245097" y="130924"/>
                  </a:lnTo>
                  <a:lnTo>
                    <a:pt x="241312" y="174447"/>
                  </a:lnTo>
                  <a:lnTo>
                    <a:pt x="231648" y="214350"/>
                  </a:lnTo>
                  <a:lnTo>
                    <a:pt x="212178" y="250571"/>
                  </a:lnTo>
                  <a:lnTo>
                    <a:pt x="184150" y="280797"/>
                  </a:lnTo>
                  <a:lnTo>
                    <a:pt x="149364" y="303072"/>
                  </a:lnTo>
                  <a:lnTo>
                    <a:pt x="110045" y="315988"/>
                  </a:lnTo>
                  <a:lnTo>
                    <a:pt x="52425" y="321805"/>
                  </a:lnTo>
                  <a:lnTo>
                    <a:pt x="8432" y="324383"/>
                  </a:lnTo>
                  <a:lnTo>
                    <a:pt x="0" y="324650"/>
                  </a:lnTo>
                  <a:lnTo>
                    <a:pt x="0" y="327367"/>
                  </a:lnTo>
                  <a:lnTo>
                    <a:pt x="52425" y="330212"/>
                  </a:lnTo>
                  <a:lnTo>
                    <a:pt x="96367" y="333959"/>
                  </a:lnTo>
                  <a:lnTo>
                    <a:pt x="136639" y="343547"/>
                  </a:lnTo>
                  <a:lnTo>
                    <a:pt x="173202" y="362839"/>
                  </a:lnTo>
                  <a:lnTo>
                    <a:pt x="203708" y="390601"/>
                  </a:lnTo>
                  <a:lnTo>
                    <a:pt x="226199" y="425069"/>
                  </a:lnTo>
                  <a:lnTo>
                    <a:pt x="239242" y="464019"/>
                  </a:lnTo>
                  <a:lnTo>
                    <a:pt x="245097" y="521106"/>
                  </a:lnTo>
                  <a:lnTo>
                    <a:pt x="247700" y="564692"/>
                  </a:lnTo>
                  <a:lnTo>
                    <a:pt x="249110" y="608330"/>
                  </a:lnTo>
                  <a:lnTo>
                    <a:pt x="249351" y="652018"/>
                  </a:lnTo>
                  <a:lnTo>
                    <a:pt x="249580" y="608330"/>
                  </a:lnTo>
                  <a:lnTo>
                    <a:pt x="250990" y="564692"/>
                  </a:lnTo>
                  <a:lnTo>
                    <a:pt x="253593" y="521106"/>
                  </a:lnTo>
                  <a:lnTo>
                    <a:pt x="257378" y="477570"/>
                  </a:lnTo>
                  <a:lnTo>
                    <a:pt x="267042" y="437667"/>
                  </a:lnTo>
                  <a:lnTo>
                    <a:pt x="286512" y="401447"/>
                  </a:lnTo>
                  <a:lnTo>
                    <a:pt x="314540" y="371233"/>
                  </a:lnTo>
                  <a:lnTo>
                    <a:pt x="349326" y="348945"/>
                  </a:lnTo>
                  <a:lnTo>
                    <a:pt x="388645" y="336029"/>
                  </a:lnTo>
                  <a:lnTo>
                    <a:pt x="446278" y="330212"/>
                  </a:lnTo>
                  <a:lnTo>
                    <a:pt x="490270" y="327647"/>
                  </a:lnTo>
                  <a:lnTo>
                    <a:pt x="534314" y="326237"/>
                  </a:lnTo>
                  <a:lnTo>
                    <a:pt x="578421" y="326009"/>
                  </a:lnTo>
                  <a:close/>
                </a:path>
                <a:path w="787400" h="655954">
                  <a:moveTo>
                    <a:pt x="787222" y="490982"/>
                  </a:moveTo>
                  <a:lnTo>
                    <a:pt x="742619" y="490156"/>
                  </a:lnTo>
                  <a:lnTo>
                    <a:pt x="698119" y="486956"/>
                  </a:lnTo>
                  <a:lnTo>
                    <a:pt x="659231" y="472351"/>
                  </a:lnTo>
                  <a:lnTo>
                    <a:pt x="632421" y="440855"/>
                  </a:lnTo>
                  <a:lnTo>
                    <a:pt x="622858" y="392264"/>
                  </a:lnTo>
                  <a:lnTo>
                    <a:pt x="620839" y="348119"/>
                  </a:lnTo>
                  <a:lnTo>
                    <a:pt x="620725" y="326009"/>
                  </a:lnTo>
                  <a:lnTo>
                    <a:pt x="620598" y="348119"/>
                  </a:lnTo>
                  <a:lnTo>
                    <a:pt x="618566" y="392264"/>
                  </a:lnTo>
                  <a:lnTo>
                    <a:pt x="611759" y="434454"/>
                  </a:lnTo>
                  <a:lnTo>
                    <a:pt x="587692" y="468122"/>
                  </a:lnTo>
                  <a:lnTo>
                    <a:pt x="550240" y="485914"/>
                  </a:lnTo>
                  <a:lnTo>
                    <a:pt x="498779" y="490156"/>
                  </a:lnTo>
                  <a:lnTo>
                    <a:pt x="454177" y="490982"/>
                  </a:lnTo>
                  <a:lnTo>
                    <a:pt x="476491" y="491096"/>
                  </a:lnTo>
                  <a:lnTo>
                    <a:pt x="521042" y="493115"/>
                  </a:lnTo>
                  <a:lnTo>
                    <a:pt x="563651" y="499846"/>
                  </a:lnTo>
                  <a:lnTo>
                    <a:pt x="597623" y="523684"/>
                  </a:lnTo>
                  <a:lnTo>
                    <a:pt x="615581" y="560793"/>
                  </a:lnTo>
                  <a:lnTo>
                    <a:pt x="619874" y="611759"/>
                  </a:lnTo>
                  <a:lnTo>
                    <a:pt x="620699" y="655955"/>
                  </a:lnTo>
                  <a:lnTo>
                    <a:pt x="620826" y="633844"/>
                  </a:lnTo>
                  <a:lnTo>
                    <a:pt x="622846" y="589711"/>
                  </a:lnTo>
                  <a:lnTo>
                    <a:pt x="629640" y="547509"/>
                  </a:lnTo>
                  <a:lnTo>
                    <a:pt x="653707" y="513842"/>
                  </a:lnTo>
                  <a:lnTo>
                    <a:pt x="691172" y="496049"/>
                  </a:lnTo>
                  <a:lnTo>
                    <a:pt x="742619" y="491807"/>
                  </a:lnTo>
                  <a:lnTo>
                    <a:pt x="764908" y="491096"/>
                  </a:lnTo>
                  <a:lnTo>
                    <a:pt x="787222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39" y="3062046"/>
              <a:ext cx="203352" cy="20146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4971365"/>
            <a:ext cx="787400" cy="655955"/>
            <a:chOff x="0" y="4971365"/>
            <a:chExt cx="787400" cy="655955"/>
          </a:xfrm>
        </p:grpSpPr>
        <p:sp>
          <p:nvSpPr>
            <p:cNvPr id="17" name="object 17"/>
            <p:cNvSpPr/>
            <p:nvPr/>
          </p:nvSpPr>
          <p:spPr>
            <a:xfrm>
              <a:off x="0" y="4971376"/>
              <a:ext cx="787400" cy="655955"/>
            </a:xfrm>
            <a:custGeom>
              <a:avLst/>
              <a:gdLst/>
              <a:ahLst/>
              <a:cxnLst/>
              <a:rect l="l" t="t" r="r" b="b"/>
              <a:pathLst>
                <a:path w="787400" h="655954">
                  <a:moveTo>
                    <a:pt x="578421" y="325996"/>
                  </a:moveTo>
                  <a:lnTo>
                    <a:pt x="534314" y="325780"/>
                  </a:lnTo>
                  <a:lnTo>
                    <a:pt x="490270" y="324370"/>
                  </a:lnTo>
                  <a:lnTo>
                    <a:pt x="446278" y="321792"/>
                  </a:lnTo>
                  <a:lnTo>
                    <a:pt x="402336" y="318046"/>
                  </a:lnTo>
                  <a:lnTo>
                    <a:pt x="362051" y="308470"/>
                  </a:lnTo>
                  <a:lnTo>
                    <a:pt x="325488" y="289179"/>
                  </a:lnTo>
                  <a:lnTo>
                    <a:pt x="294982" y="261416"/>
                  </a:lnTo>
                  <a:lnTo>
                    <a:pt x="272491" y="226949"/>
                  </a:lnTo>
                  <a:lnTo>
                    <a:pt x="259461" y="187998"/>
                  </a:lnTo>
                  <a:lnTo>
                    <a:pt x="253593" y="130911"/>
                  </a:lnTo>
                  <a:lnTo>
                    <a:pt x="250990" y="87325"/>
                  </a:lnTo>
                  <a:lnTo>
                    <a:pt x="249580" y="43688"/>
                  </a:lnTo>
                  <a:lnTo>
                    <a:pt x="249351" y="0"/>
                  </a:lnTo>
                  <a:lnTo>
                    <a:pt x="249110" y="43688"/>
                  </a:lnTo>
                  <a:lnTo>
                    <a:pt x="247700" y="87325"/>
                  </a:lnTo>
                  <a:lnTo>
                    <a:pt x="245097" y="130911"/>
                  </a:lnTo>
                  <a:lnTo>
                    <a:pt x="241312" y="174447"/>
                  </a:lnTo>
                  <a:lnTo>
                    <a:pt x="231648" y="214350"/>
                  </a:lnTo>
                  <a:lnTo>
                    <a:pt x="212178" y="250571"/>
                  </a:lnTo>
                  <a:lnTo>
                    <a:pt x="184150" y="280784"/>
                  </a:lnTo>
                  <a:lnTo>
                    <a:pt x="149364" y="303060"/>
                  </a:lnTo>
                  <a:lnTo>
                    <a:pt x="110045" y="315988"/>
                  </a:lnTo>
                  <a:lnTo>
                    <a:pt x="52425" y="321792"/>
                  </a:lnTo>
                  <a:lnTo>
                    <a:pt x="8432" y="324370"/>
                  </a:lnTo>
                  <a:lnTo>
                    <a:pt x="0" y="324637"/>
                  </a:lnTo>
                  <a:lnTo>
                    <a:pt x="0" y="327355"/>
                  </a:lnTo>
                  <a:lnTo>
                    <a:pt x="52425" y="330200"/>
                  </a:lnTo>
                  <a:lnTo>
                    <a:pt x="96367" y="333946"/>
                  </a:lnTo>
                  <a:lnTo>
                    <a:pt x="136639" y="343535"/>
                  </a:lnTo>
                  <a:lnTo>
                    <a:pt x="173202" y="362826"/>
                  </a:lnTo>
                  <a:lnTo>
                    <a:pt x="203708" y="390588"/>
                  </a:lnTo>
                  <a:lnTo>
                    <a:pt x="226199" y="425056"/>
                  </a:lnTo>
                  <a:lnTo>
                    <a:pt x="239242" y="464007"/>
                  </a:lnTo>
                  <a:lnTo>
                    <a:pt x="245097" y="521093"/>
                  </a:lnTo>
                  <a:lnTo>
                    <a:pt x="247700" y="564680"/>
                  </a:lnTo>
                  <a:lnTo>
                    <a:pt x="249110" y="608317"/>
                  </a:lnTo>
                  <a:lnTo>
                    <a:pt x="249351" y="652005"/>
                  </a:lnTo>
                  <a:lnTo>
                    <a:pt x="249580" y="608317"/>
                  </a:lnTo>
                  <a:lnTo>
                    <a:pt x="250990" y="564680"/>
                  </a:lnTo>
                  <a:lnTo>
                    <a:pt x="253593" y="521093"/>
                  </a:lnTo>
                  <a:lnTo>
                    <a:pt x="257378" y="477558"/>
                  </a:lnTo>
                  <a:lnTo>
                    <a:pt x="267042" y="437654"/>
                  </a:lnTo>
                  <a:lnTo>
                    <a:pt x="286512" y="401434"/>
                  </a:lnTo>
                  <a:lnTo>
                    <a:pt x="314540" y="371221"/>
                  </a:lnTo>
                  <a:lnTo>
                    <a:pt x="349326" y="348932"/>
                  </a:lnTo>
                  <a:lnTo>
                    <a:pt x="388645" y="336016"/>
                  </a:lnTo>
                  <a:lnTo>
                    <a:pt x="446278" y="330212"/>
                  </a:lnTo>
                  <a:lnTo>
                    <a:pt x="490270" y="327634"/>
                  </a:lnTo>
                  <a:lnTo>
                    <a:pt x="534314" y="326224"/>
                  </a:lnTo>
                  <a:lnTo>
                    <a:pt x="578421" y="325996"/>
                  </a:lnTo>
                  <a:close/>
                </a:path>
                <a:path w="787400" h="655954">
                  <a:moveTo>
                    <a:pt x="787222" y="490969"/>
                  </a:moveTo>
                  <a:lnTo>
                    <a:pt x="742619" y="490143"/>
                  </a:lnTo>
                  <a:lnTo>
                    <a:pt x="698119" y="486956"/>
                  </a:lnTo>
                  <a:lnTo>
                    <a:pt x="659231" y="472351"/>
                  </a:lnTo>
                  <a:lnTo>
                    <a:pt x="632421" y="440855"/>
                  </a:lnTo>
                  <a:lnTo>
                    <a:pt x="622858" y="392252"/>
                  </a:lnTo>
                  <a:lnTo>
                    <a:pt x="620839" y="348107"/>
                  </a:lnTo>
                  <a:lnTo>
                    <a:pt x="620725" y="325996"/>
                  </a:lnTo>
                  <a:lnTo>
                    <a:pt x="620598" y="348107"/>
                  </a:lnTo>
                  <a:lnTo>
                    <a:pt x="618566" y="392252"/>
                  </a:lnTo>
                  <a:lnTo>
                    <a:pt x="611759" y="434454"/>
                  </a:lnTo>
                  <a:lnTo>
                    <a:pt x="587692" y="468109"/>
                  </a:lnTo>
                  <a:lnTo>
                    <a:pt x="550240" y="485902"/>
                  </a:lnTo>
                  <a:lnTo>
                    <a:pt x="498779" y="490143"/>
                  </a:lnTo>
                  <a:lnTo>
                    <a:pt x="454177" y="490969"/>
                  </a:lnTo>
                  <a:lnTo>
                    <a:pt x="476491" y="491083"/>
                  </a:lnTo>
                  <a:lnTo>
                    <a:pt x="521042" y="493102"/>
                  </a:lnTo>
                  <a:lnTo>
                    <a:pt x="563651" y="499833"/>
                  </a:lnTo>
                  <a:lnTo>
                    <a:pt x="597623" y="523671"/>
                  </a:lnTo>
                  <a:lnTo>
                    <a:pt x="615581" y="560781"/>
                  </a:lnTo>
                  <a:lnTo>
                    <a:pt x="619874" y="611759"/>
                  </a:lnTo>
                  <a:lnTo>
                    <a:pt x="620699" y="655942"/>
                  </a:lnTo>
                  <a:lnTo>
                    <a:pt x="620826" y="633831"/>
                  </a:lnTo>
                  <a:lnTo>
                    <a:pt x="622846" y="589699"/>
                  </a:lnTo>
                  <a:lnTo>
                    <a:pt x="629640" y="547497"/>
                  </a:lnTo>
                  <a:lnTo>
                    <a:pt x="653707" y="513829"/>
                  </a:lnTo>
                  <a:lnTo>
                    <a:pt x="691172" y="496036"/>
                  </a:lnTo>
                  <a:lnTo>
                    <a:pt x="742619" y="491794"/>
                  </a:lnTo>
                  <a:lnTo>
                    <a:pt x="764908" y="491083"/>
                  </a:lnTo>
                  <a:lnTo>
                    <a:pt x="787222" y="49096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39" y="5006177"/>
              <a:ext cx="203352" cy="20146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0" y="7107137"/>
            <a:ext cx="5874385" cy="790575"/>
            <a:chOff x="0" y="7107137"/>
            <a:chExt cx="5874385" cy="790575"/>
          </a:xfrm>
        </p:grpSpPr>
        <p:sp>
          <p:nvSpPr>
            <p:cNvPr id="20" name="object 20"/>
            <p:cNvSpPr/>
            <p:nvPr/>
          </p:nvSpPr>
          <p:spPr>
            <a:xfrm>
              <a:off x="0" y="7107745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83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83"/>
                  </a:lnTo>
                  <a:lnTo>
                    <a:pt x="405206" y="289191"/>
                  </a:lnTo>
                  <a:lnTo>
                    <a:pt x="374700" y="261416"/>
                  </a:lnTo>
                  <a:lnTo>
                    <a:pt x="352209" y="226961"/>
                  </a:lnTo>
                  <a:lnTo>
                    <a:pt x="339178" y="188010"/>
                  </a:lnTo>
                  <a:lnTo>
                    <a:pt x="333311" y="130924"/>
                  </a:lnTo>
                  <a:lnTo>
                    <a:pt x="330708" y="87337"/>
                  </a:lnTo>
                  <a:lnTo>
                    <a:pt x="329298" y="43700"/>
                  </a:lnTo>
                  <a:lnTo>
                    <a:pt x="329069" y="0"/>
                  </a:lnTo>
                  <a:lnTo>
                    <a:pt x="328828" y="43700"/>
                  </a:lnTo>
                  <a:lnTo>
                    <a:pt x="327418" y="87337"/>
                  </a:lnTo>
                  <a:lnTo>
                    <a:pt x="324815" y="130924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97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805"/>
                  </a:lnTo>
                  <a:lnTo>
                    <a:pt x="88150" y="324383"/>
                  </a:lnTo>
                  <a:lnTo>
                    <a:pt x="44094" y="325780"/>
                  </a:lnTo>
                  <a:lnTo>
                    <a:pt x="0" y="326009"/>
                  </a:lnTo>
                  <a:lnTo>
                    <a:pt x="44094" y="326237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39"/>
                  </a:lnTo>
                  <a:lnTo>
                    <a:pt x="283425" y="390601"/>
                  </a:lnTo>
                  <a:lnTo>
                    <a:pt x="305917" y="425056"/>
                  </a:lnTo>
                  <a:lnTo>
                    <a:pt x="318960" y="464019"/>
                  </a:lnTo>
                  <a:lnTo>
                    <a:pt x="324815" y="521106"/>
                  </a:lnTo>
                  <a:lnTo>
                    <a:pt x="327418" y="564692"/>
                  </a:lnTo>
                  <a:lnTo>
                    <a:pt x="328828" y="608330"/>
                  </a:lnTo>
                  <a:lnTo>
                    <a:pt x="329069" y="652018"/>
                  </a:lnTo>
                  <a:lnTo>
                    <a:pt x="329298" y="608330"/>
                  </a:lnTo>
                  <a:lnTo>
                    <a:pt x="330708" y="564692"/>
                  </a:lnTo>
                  <a:lnTo>
                    <a:pt x="333311" y="521106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47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29"/>
                  </a:lnTo>
                  <a:lnTo>
                    <a:pt x="525995" y="330212"/>
                  </a:lnTo>
                  <a:lnTo>
                    <a:pt x="569988" y="327647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19"/>
                  </a:lnTo>
                  <a:lnTo>
                    <a:pt x="700443" y="326009"/>
                  </a:lnTo>
                  <a:lnTo>
                    <a:pt x="700316" y="348119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84"/>
                  </a:lnTo>
                  <a:lnTo>
                    <a:pt x="695299" y="560793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711"/>
                  </a:lnTo>
                  <a:lnTo>
                    <a:pt x="709358" y="547509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56" y="7142555"/>
              <a:ext cx="203352" cy="2014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999" y="7107137"/>
              <a:ext cx="5010149" cy="7905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673370" y="7403270"/>
            <a:ext cx="33216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65960" algn="l"/>
              </a:tabLst>
            </a:pPr>
            <a:r>
              <a:rPr sz="2800" spc="-20" dirty="0">
                <a:latin typeface="Georgia"/>
                <a:cs typeface="Georgia"/>
              </a:rPr>
              <a:t>MQ</a:t>
            </a:r>
            <a:r>
              <a:rPr sz="2800" spc="-140" dirty="0">
                <a:latin typeface="Georgia"/>
                <a:cs typeface="Georgia"/>
              </a:rPr>
              <a:t> </a:t>
            </a:r>
            <a:r>
              <a:rPr sz="2800" spc="-25" dirty="0">
                <a:latin typeface="Georgia"/>
                <a:cs typeface="Georgia"/>
              </a:rPr>
              <a:t>135</a:t>
            </a:r>
            <a:r>
              <a:rPr sz="2800" dirty="0">
                <a:latin typeface="Georgia"/>
                <a:cs typeface="Georgia"/>
              </a:rPr>
              <a:t>	</a:t>
            </a:r>
            <a:r>
              <a:rPr sz="2800" spc="-135" dirty="0">
                <a:latin typeface="Georgia"/>
                <a:cs typeface="Georgia"/>
              </a:rPr>
              <a:t>ESP8266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99852" y="8293193"/>
            <a:ext cx="849630" cy="1411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 marR="5080" indent="-55244">
              <a:lnSpc>
                <a:spcPct val="108300"/>
              </a:lnSpc>
              <a:spcBef>
                <a:spcPts val="95"/>
              </a:spcBef>
            </a:pPr>
            <a:r>
              <a:rPr sz="2800" spc="-25" dirty="0">
                <a:latin typeface="Georgia"/>
                <a:cs typeface="Georgia"/>
              </a:rPr>
              <a:t>VCC </a:t>
            </a:r>
            <a:r>
              <a:rPr sz="2800" spc="-85" dirty="0">
                <a:latin typeface="Georgia"/>
                <a:cs typeface="Georgia"/>
              </a:rPr>
              <a:t>GND </a:t>
            </a:r>
            <a:r>
              <a:rPr sz="2800" spc="-25" dirty="0">
                <a:latin typeface="Georgia"/>
                <a:cs typeface="Georgia"/>
              </a:rPr>
              <a:t>A0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75390" y="8293193"/>
            <a:ext cx="795020" cy="1411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0340">
              <a:lnSpc>
                <a:spcPct val="108300"/>
              </a:lnSpc>
              <a:spcBef>
                <a:spcPts val="95"/>
              </a:spcBef>
            </a:pPr>
            <a:r>
              <a:rPr sz="2800" spc="-25" dirty="0">
                <a:latin typeface="Georgia"/>
                <a:cs typeface="Georgia"/>
              </a:rPr>
              <a:t>3V </a:t>
            </a:r>
            <a:r>
              <a:rPr sz="2800" spc="-85" dirty="0">
                <a:latin typeface="Georgia"/>
                <a:cs typeface="Georgia"/>
              </a:rPr>
              <a:t>GND</a:t>
            </a:r>
            <a:endParaRPr sz="2800">
              <a:latin typeface="Georgia"/>
              <a:cs typeface="Georgia"/>
            </a:endParaRPr>
          </a:p>
          <a:p>
            <a:pPr marL="337185">
              <a:lnSpc>
                <a:spcPct val="100000"/>
              </a:lnSpc>
              <a:spcBef>
                <a:spcPts val="280"/>
              </a:spcBef>
            </a:pPr>
            <a:r>
              <a:rPr sz="2800" spc="-25" dirty="0">
                <a:latin typeface="Georgia"/>
                <a:cs typeface="Georgia"/>
              </a:rPr>
              <a:t>A0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66414" y="7925234"/>
            <a:ext cx="1276350" cy="19050"/>
          </a:xfrm>
          <a:custGeom>
            <a:avLst/>
            <a:gdLst/>
            <a:ahLst/>
            <a:cxnLst/>
            <a:rect l="l" t="t" r="r" b="b"/>
            <a:pathLst>
              <a:path w="1276350" h="19050">
                <a:moveTo>
                  <a:pt x="0" y="19027"/>
                </a:moveTo>
                <a:lnTo>
                  <a:pt x="1276272" y="0"/>
                </a:lnTo>
              </a:path>
            </a:pathLst>
          </a:custGeom>
          <a:ln w="380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6885" y="7915687"/>
            <a:ext cx="1324610" cy="0"/>
          </a:xfrm>
          <a:custGeom>
            <a:avLst/>
            <a:gdLst/>
            <a:ahLst/>
            <a:cxnLst/>
            <a:rect l="l" t="t" r="r" b="b"/>
            <a:pathLst>
              <a:path w="1324609">
                <a:moveTo>
                  <a:pt x="0" y="0"/>
                </a:moveTo>
                <a:lnTo>
                  <a:pt x="1324028" y="0"/>
                </a:lnTo>
              </a:path>
            </a:pathLst>
          </a:custGeom>
          <a:ln w="380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06871" y="6851630"/>
            <a:ext cx="3325804" cy="3325804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043" rIns="0" bIns="0" rtlCol="0">
            <a:spAutoFit/>
          </a:bodyPr>
          <a:lstStyle/>
          <a:p>
            <a:pPr marL="4004310">
              <a:lnSpc>
                <a:spcPct val="100000"/>
              </a:lnSpc>
              <a:spcBef>
                <a:spcPts val="110"/>
              </a:spcBef>
            </a:pPr>
            <a:r>
              <a:rPr sz="5650" spc="805" dirty="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89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600" dirty="0">
                <a:solidFill>
                  <a:srgbClr val="000000"/>
                </a:solidFill>
                <a:latin typeface="Calibri"/>
                <a:cs typeface="Calibri"/>
              </a:rPr>
              <a:t>components</a:t>
            </a:r>
            <a:endParaRPr sz="5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689" y="1868945"/>
            <a:ext cx="17247235" cy="5046980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  <a:tabLst>
                <a:tab pos="1893570" algn="l"/>
              </a:tabLst>
            </a:pPr>
            <a:r>
              <a:rPr sz="4450" spc="-175" dirty="0">
                <a:latin typeface="Times New Roman"/>
                <a:cs typeface="Times New Roman"/>
              </a:rPr>
              <a:t>MQ</a:t>
            </a:r>
            <a:r>
              <a:rPr sz="4450" spc="-220" dirty="0">
                <a:latin typeface="Times New Roman"/>
                <a:cs typeface="Times New Roman"/>
              </a:rPr>
              <a:t> </a:t>
            </a:r>
            <a:r>
              <a:rPr sz="4450" spc="-500" dirty="0">
                <a:latin typeface="Times New Roman"/>
                <a:cs typeface="Times New Roman"/>
              </a:rPr>
              <a:t>135</a:t>
            </a:r>
            <a:r>
              <a:rPr sz="4450" dirty="0">
                <a:latin typeface="Times New Roman"/>
                <a:cs typeface="Times New Roman"/>
              </a:rPr>
              <a:t>	gas</a:t>
            </a:r>
            <a:r>
              <a:rPr sz="4450" spc="-95" dirty="0">
                <a:latin typeface="Times New Roman"/>
                <a:cs typeface="Times New Roman"/>
              </a:rPr>
              <a:t> </a:t>
            </a:r>
            <a:r>
              <a:rPr sz="4450" spc="70" dirty="0">
                <a:latin typeface="Times New Roman"/>
                <a:cs typeface="Times New Roman"/>
              </a:rPr>
              <a:t>sensor</a:t>
            </a:r>
            <a:endParaRPr sz="4450">
              <a:latin typeface="Times New Roman"/>
              <a:cs typeface="Times New Roman"/>
            </a:endParaRPr>
          </a:p>
          <a:p>
            <a:pPr marL="12700" marR="2870200">
              <a:lnSpc>
                <a:spcPct val="108000"/>
              </a:lnSpc>
              <a:spcBef>
                <a:spcPts val="1200"/>
              </a:spcBef>
              <a:tabLst>
                <a:tab pos="7750175" algn="l"/>
                <a:tab pos="10431145" algn="l"/>
              </a:tabLst>
            </a:pPr>
            <a:r>
              <a:rPr sz="3300" dirty="0">
                <a:latin typeface="Georgia"/>
                <a:cs typeface="Georgia"/>
              </a:rPr>
              <a:t>This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gas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sensor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is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used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spc="70" dirty="0">
                <a:latin typeface="Georgia"/>
                <a:cs typeface="Georgia"/>
              </a:rPr>
              <a:t>to</a:t>
            </a:r>
            <a:r>
              <a:rPr sz="3300" spc="35" dirty="0">
                <a:latin typeface="Georgia"/>
                <a:cs typeface="Georgia"/>
              </a:rPr>
              <a:t> </a:t>
            </a:r>
            <a:r>
              <a:rPr sz="3300" spc="70" dirty="0">
                <a:latin typeface="Georgia"/>
                <a:cs typeface="Georgia"/>
              </a:rPr>
              <a:t>detect</a:t>
            </a:r>
            <a:r>
              <a:rPr sz="3300" spc="30" dirty="0">
                <a:latin typeface="Georgia"/>
                <a:cs typeface="Georgia"/>
              </a:rPr>
              <a:t> </a:t>
            </a:r>
            <a:r>
              <a:rPr sz="3300" spc="40" dirty="0">
                <a:latin typeface="Georgia"/>
                <a:cs typeface="Georgia"/>
              </a:rPr>
              <a:t>various</a:t>
            </a:r>
            <a:r>
              <a:rPr sz="3300" dirty="0">
                <a:latin typeface="Georgia"/>
                <a:cs typeface="Georgia"/>
              </a:rPr>
              <a:t>	gases</a:t>
            </a:r>
            <a:r>
              <a:rPr sz="3300" spc="1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such</a:t>
            </a:r>
            <a:r>
              <a:rPr sz="3300" spc="135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as</a:t>
            </a:r>
            <a:r>
              <a:rPr sz="3300" dirty="0">
                <a:latin typeface="Georgia"/>
                <a:cs typeface="Georgia"/>
              </a:rPr>
              <a:t>	alcohol</a:t>
            </a:r>
            <a:r>
              <a:rPr sz="3300" spc="18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,benzene</a:t>
            </a:r>
            <a:r>
              <a:rPr sz="3300" spc="185" dirty="0">
                <a:latin typeface="Georgia"/>
                <a:cs typeface="Georgia"/>
              </a:rPr>
              <a:t> </a:t>
            </a:r>
            <a:r>
              <a:rPr sz="3300" spc="-50" dirty="0">
                <a:latin typeface="Georgia"/>
                <a:cs typeface="Georgia"/>
              </a:rPr>
              <a:t>, </a:t>
            </a:r>
            <a:r>
              <a:rPr sz="3300" dirty="0">
                <a:latin typeface="Georgia"/>
                <a:cs typeface="Georgia"/>
              </a:rPr>
              <a:t>carbon</a:t>
            </a:r>
            <a:r>
              <a:rPr sz="3300" spc="6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dioxide</a:t>
            </a:r>
            <a:r>
              <a:rPr sz="3300" spc="6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,nitrogen</a:t>
            </a:r>
            <a:r>
              <a:rPr sz="3300" spc="6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dioxide</a:t>
            </a:r>
            <a:r>
              <a:rPr sz="3300" spc="65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,etc..</a:t>
            </a:r>
            <a:r>
              <a:rPr sz="3300" spc="6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This</a:t>
            </a:r>
            <a:r>
              <a:rPr sz="3300" spc="6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sensor</a:t>
            </a:r>
            <a:r>
              <a:rPr sz="3300" spc="65" dirty="0">
                <a:latin typeface="Georgia"/>
                <a:cs typeface="Georgia"/>
              </a:rPr>
              <a:t> gives</a:t>
            </a:r>
            <a:r>
              <a:rPr sz="3300" spc="60" dirty="0">
                <a:latin typeface="Georgia"/>
                <a:cs typeface="Georgia"/>
              </a:rPr>
              <a:t> the</a:t>
            </a:r>
            <a:r>
              <a:rPr sz="3300" spc="65" dirty="0">
                <a:latin typeface="Georgia"/>
                <a:cs typeface="Georgia"/>
              </a:rPr>
              <a:t> </a:t>
            </a:r>
            <a:r>
              <a:rPr sz="3300" spc="70" dirty="0">
                <a:latin typeface="Georgia"/>
                <a:cs typeface="Georgia"/>
              </a:rPr>
              <a:t>output</a:t>
            </a:r>
            <a:r>
              <a:rPr sz="3300" spc="6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in</a:t>
            </a:r>
            <a:r>
              <a:rPr sz="3300" spc="65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analog </a:t>
            </a:r>
            <a:r>
              <a:rPr sz="3300" spc="50" dirty="0">
                <a:latin typeface="Georgia"/>
                <a:cs typeface="Georgia"/>
              </a:rPr>
              <a:t>format</a:t>
            </a:r>
            <a:r>
              <a:rPr sz="3300" spc="-50" dirty="0">
                <a:latin typeface="Georgia"/>
                <a:cs typeface="Georgia"/>
              </a:rPr>
              <a:t> .</a:t>
            </a:r>
            <a:endParaRPr sz="3300">
              <a:latin typeface="Georgia"/>
              <a:cs typeface="Georgia"/>
            </a:endParaRPr>
          </a:p>
          <a:p>
            <a:pPr marL="12700" marR="5080">
              <a:lnSpc>
                <a:spcPct val="108500"/>
              </a:lnSpc>
              <a:spcBef>
                <a:spcPts val="459"/>
              </a:spcBef>
              <a:tabLst>
                <a:tab pos="1049655" algn="l"/>
                <a:tab pos="4005579" algn="l"/>
                <a:tab pos="4772660" algn="l"/>
                <a:tab pos="6496050" algn="l"/>
                <a:tab pos="7945755" algn="l"/>
                <a:tab pos="8440420" algn="l"/>
                <a:tab pos="9718675" algn="l"/>
                <a:tab pos="10491470" algn="l"/>
                <a:tab pos="10732135" algn="l"/>
                <a:tab pos="12602845" algn="l"/>
              </a:tabLst>
            </a:pPr>
            <a:r>
              <a:rPr sz="3400" spc="-20" dirty="0">
                <a:latin typeface="Georgia"/>
                <a:cs typeface="Georgia"/>
              </a:rPr>
              <a:t>This</a:t>
            </a:r>
            <a:r>
              <a:rPr sz="3400" dirty="0">
                <a:latin typeface="Georgia"/>
                <a:cs typeface="Georgia"/>
              </a:rPr>
              <a:t>	requires</a:t>
            </a:r>
            <a:r>
              <a:rPr sz="3400" spc="245" dirty="0">
                <a:latin typeface="Georgia"/>
                <a:cs typeface="Georgia"/>
              </a:rPr>
              <a:t> </a:t>
            </a:r>
            <a:r>
              <a:rPr sz="3400" spc="-20" dirty="0">
                <a:latin typeface="Georgia"/>
                <a:cs typeface="Georgia"/>
              </a:rPr>
              <a:t>some</a:t>
            </a:r>
            <a:r>
              <a:rPr sz="3400" dirty="0">
                <a:latin typeface="Georgia"/>
                <a:cs typeface="Georgia"/>
              </a:rPr>
              <a:t>	pre-</a:t>
            </a:r>
            <a:r>
              <a:rPr sz="3400" spc="-10" dirty="0">
                <a:latin typeface="Georgia"/>
                <a:cs typeface="Georgia"/>
              </a:rPr>
              <a:t>heating</a:t>
            </a:r>
            <a:r>
              <a:rPr sz="3400" dirty="0">
                <a:latin typeface="Georgia"/>
                <a:cs typeface="Georgia"/>
              </a:rPr>
              <a:t>	</a:t>
            </a:r>
            <a:r>
              <a:rPr sz="3400" spc="-10" dirty="0">
                <a:latin typeface="Georgia"/>
                <a:cs typeface="Georgia"/>
              </a:rPr>
              <a:t>before</a:t>
            </a:r>
            <a:r>
              <a:rPr sz="3400" dirty="0">
                <a:latin typeface="Georgia"/>
                <a:cs typeface="Georgia"/>
              </a:rPr>
              <a:t>	</a:t>
            </a:r>
            <a:r>
              <a:rPr sz="3400" spc="25" dirty="0">
                <a:latin typeface="Georgia"/>
                <a:cs typeface="Georgia"/>
              </a:rPr>
              <a:t>it</a:t>
            </a:r>
            <a:r>
              <a:rPr sz="3400" dirty="0">
                <a:latin typeface="Georgia"/>
                <a:cs typeface="Georgia"/>
              </a:rPr>
              <a:t>	</a:t>
            </a:r>
            <a:r>
              <a:rPr sz="3400" spc="-10" dirty="0">
                <a:latin typeface="Georgia"/>
                <a:cs typeface="Georgia"/>
              </a:rPr>
              <a:t>could</a:t>
            </a:r>
            <a:r>
              <a:rPr sz="3400" dirty="0">
                <a:latin typeface="Georgia"/>
                <a:cs typeface="Georgia"/>
              </a:rPr>
              <a:t>	</a:t>
            </a:r>
            <a:r>
              <a:rPr sz="3400" spc="45" dirty="0">
                <a:latin typeface="Georgia"/>
                <a:cs typeface="Georgia"/>
              </a:rPr>
              <a:t>give</a:t>
            </a:r>
            <a:r>
              <a:rPr sz="3400" dirty="0">
                <a:latin typeface="Georgia"/>
                <a:cs typeface="Georgia"/>
              </a:rPr>
              <a:t>	</a:t>
            </a:r>
            <a:r>
              <a:rPr sz="3400" spc="-10" dirty="0">
                <a:latin typeface="Georgia"/>
                <a:cs typeface="Georgia"/>
              </a:rPr>
              <a:t>accurate</a:t>
            </a:r>
            <a:r>
              <a:rPr sz="3400" dirty="0">
                <a:latin typeface="Georgia"/>
                <a:cs typeface="Georgia"/>
              </a:rPr>
              <a:t>	results.</a:t>
            </a:r>
            <a:r>
              <a:rPr sz="3400" spc="-15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This</a:t>
            </a:r>
            <a:r>
              <a:rPr sz="3400" spc="-2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MQ</a:t>
            </a:r>
            <a:r>
              <a:rPr sz="3400" spc="-20" dirty="0">
                <a:latin typeface="Georgia"/>
                <a:cs typeface="Georgia"/>
              </a:rPr>
              <a:t> </a:t>
            </a:r>
            <a:r>
              <a:rPr sz="3400" spc="-105" dirty="0">
                <a:latin typeface="Georgia"/>
                <a:cs typeface="Georgia"/>
              </a:rPr>
              <a:t>135</a:t>
            </a:r>
            <a:r>
              <a:rPr sz="3400" spc="-20" dirty="0">
                <a:latin typeface="Georgia"/>
                <a:cs typeface="Georgia"/>
              </a:rPr>
              <a:t> </a:t>
            </a:r>
            <a:r>
              <a:rPr sz="3400" spc="-25" dirty="0">
                <a:latin typeface="Georgia"/>
                <a:cs typeface="Georgia"/>
              </a:rPr>
              <a:t>gas </a:t>
            </a:r>
            <a:r>
              <a:rPr sz="3400" dirty="0">
                <a:latin typeface="Georgia"/>
                <a:cs typeface="Georgia"/>
              </a:rPr>
              <a:t>sensor</a:t>
            </a:r>
            <a:r>
              <a:rPr sz="3400" spc="1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is</a:t>
            </a:r>
            <a:r>
              <a:rPr sz="3400" spc="15" dirty="0">
                <a:latin typeface="Georgia"/>
                <a:cs typeface="Georgia"/>
              </a:rPr>
              <a:t> </a:t>
            </a:r>
            <a:r>
              <a:rPr sz="3400" spc="45" dirty="0">
                <a:latin typeface="Georgia"/>
                <a:cs typeface="Georgia"/>
              </a:rPr>
              <a:t>different</a:t>
            </a:r>
            <a:r>
              <a:rPr sz="3400" spc="15" dirty="0">
                <a:latin typeface="Georgia"/>
                <a:cs typeface="Georgia"/>
              </a:rPr>
              <a:t> </a:t>
            </a:r>
            <a:r>
              <a:rPr sz="3400" spc="-20" dirty="0">
                <a:latin typeface="Georgia"/>
                <a:cs typeface="Georgia"/>
              </a:rPr>
              <a:t>from</a:t>
            </a:r>
            <a:r>
              <a:rPr sz="3400" dirty="0">
                <a:latin typeface="Georgia"/>
                <a:cs typeface="Georgia"/>
              </a:rPr>
              <a:t>	other</a:t>
            </a:r>
            <a:r>
              <a:rPr sz="3400" spc="145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sensors</a:t>
            </a:r>
            <a:r>
              <a:rPr sz="3400" spc="15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because</a:t>
            </a:r>
            <a:r>
              <a:rPr sz="3400" spc="15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this</a:t>
            </a:r>
            <a:r>
              <a:rPr sz="3400" spc="150" dirty="0">
                <a:latin typeface="Georgia"/>
                <a:cs typeface="Georgia"/>
              </a:rPr>
              <a:t> </a:t>
            </a:r>
            <a:r>
              <a:rPr sz="3400" spc="-25" dirty="0">
                <a:latin typeface="Georgia"/>
                <a:cs typeface="Georgia"/>
              </a:rPr>
              <a:t>is</a:t>
            </a:r>
            <a:r>
              <a:rPr sz="3400" dirty="0">
                <a:latin typeface="Georgia"/>
                <a:cs typeface="Georgia"/>
              </a:rPr>
              <a:t>	highly</a:t>
            </a:r>
            <a:r>
              <a:rPr sz="3400" spc="65" dirty="0">
                <a:latin typeface="Georgia"/>
                <a:cs typeface="Georgia"/>
              </a:rPr>
              <a:t> </a:t>
            </a:r>
            <a:r>
              <a:rPr sz="3400" spc="50" dirty="0">
                <a:latin typeface="Georgia"/>
                <a:cs typeface="Georgia"/>
              </a:rPr>
              <a:t>sensitive</a:t>
            </a:r>
            <a:r>
              <a:rPr sz="3400" spc="65" dirty="0">
                <a:latin typeface="Georgia"/>
                <a:cs typeface="Georgia"/>
              </a:rPr>
              <a:t> </a:t>
            </a:r>
            <a:r>
              <a:rPr sz="3400" spc="30" dirty="0">
                <a:latin typeface="Georgia"/>
                <a:cs typeface="Georgia"/>
              </a:rPr>
              <a:t>to</a:t>
            </a:r>
            <a:endParaRPr sz="3400">
              <a:latin typeface="Georgia"/>
              <a:cs typeface="Georgia"/>
            </a:endParaRPr>
          </a:p>
          <a:p>
            <a:pPr marL="108585" marR="5080" indent="-96520">
              <a:lnSpc>
                <a:spcPts val="4430"/>
              </a:lnSpc>
              <a:spcBef>
                <a:spcPts val="90"/>
              </a:spcBef>
              <a:tabLst>
                <a:tab pos="3763010" algn="l"/>
                <a:tab pos="9465945" algn="l"/>
                <a:tab pos="11654790" algn="l"/>
              </a:tabLst>
            </a:pPr>
            <a:r>
              <a:rPr sz="3400" dirty="0">
                <a:latin typeface="Georgia"/>
                <a:cs typeface="Georgia"/>
              </a:rPr>
              <a:t>Ammonia</a:t>
            </a:r>
            <a:r>
              <a:rPr sz="3400" spc="140" dirty="0">
                <a:latin typeface="Georgia"/>
                <a:cs typeface="Georgia"/>
              </a:rPr>
              <a:t> </a:t>
            </a:r>
            <a:r>
              <a:rPr sz="3400" spc="-10" dirty="0">
                <a:latin typeface="Georgia"/>
                <a:cs typeface="Georgia"/>
              </a:rPr>
              <a:t>,Sulfide</a:t>
            </a:r>
            <a:r>
              <a:rPr sz="3400" dirty="0">
                <a:latin typeface="Georgia"/>
                <a:cs typeface="Georgia"/>
              </a:rPr>
              <a:t>	and</a:t>
            </a:r>
            <a:r>
              <a:rPr sz="3400" spc="229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also</a:t>
            </a:r>
            <a:r>
              <a:rPr sz="3400" spc="229" dirty="0">
                <a:latin typeface="Georgia"/>
                <a:cs typeface="Georgia"/>
              </a:rPr>
              <a:t> </a:t>
            </a:r>
            <a:r>
              <a:rPr sz="3400" spc="50" dirty="0">
                <a:latin typeface="Georgia"/>
                <a:cs typeface="Georgia"/>
              </a:rPr>
              <a:t>sensitive</a:t>
            </a:r>
            <a:r>
              <a:rPr sz="3400" spc="235" dirty="0">
                <a:latin typeface="Georgia"/>
                <a:cs typeface="Georgia"/>
              </a:rPr>
              <a:t> </a:t>
            </a:r>
            <a:r>
              <a:rPr sz="3400" spc="55" dirty="0">
                <a:latin typeface="Georgia"/>
                <a:cs typeface="Georgia"/>
              </a:rPr>
              <a:t>to</a:t>
            </a:r>
            <a:r>
              <a:rPr sz="3400" spc="229" dirty="0">
                <a:latin typeface="Georgia"/>
                <a:cs typeface="Georgia"/>
              </a:rPr>
              <a:t> </a:t>
            </a:r>
            <a:r>
              <a:rPr sz="3400" spc="-10" dirty="0">
                <a:latin typeface="Georgia"/>
                <a:cs typeface="Georgia"/>
              </a:rPr>
              <a:t>smoke</a:t>
            </a:r>
            <a:r>
              <a:rPr sz="3400" dirty="0">
                <a:latin typeface="Georgia"/>
                <a:cs typeface="Georgia"/>
              </a:rPr>
              <a:t>	and</a:t>
            </a:r>
            <a:r>
              <a:rPr sz="3400" spc="245" dirty="0">
                <a:latin typeface="Georgia"/>
                <a:cs typeface="Georgia"/>
              </a:rPr>
              <a:t> </a:t>
            </a:r>
            <a:r>
              <a:rPr sz="3400" spc="-10" dirty="0">
                <a:latin typeface="Georgia"/>
                <a:cs typeface="Georgia"/>
              </a:rPr>
              <a:t>other</a:t>
            </a:r>
            <a:r>
              <a:rPr sz="3400" dirty="0">
                <a:latin typeface="Georgia"/>
                <a:cs typeface="Georgia"/>
              </a:rPr>
              <a:t>	harmful</a:t>
            </a:r>
            <a:r>
              <a:rPr sz="3400" spc="315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gases</a:t>
            </a:r>
            <a:r>
              <a:rPr sz="3400" spc="32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and</a:t>
            </a:r>
            <a:r>
              <a:rPr sz="3400" spc="320" dirty="0">
                <a:latin typeface="Georgia"/>
                <a:cs typeface="Georgia"/>
              </a:rPr>
              <a:t> </a:t>
            </a:r>
            <a:r>
              <a:rPr sz="3400" spc="60" dirty="0">
                <a:latin typeface="Georgia"/>
                <a:cs typeface="Georgia"/>
              </a:rPr>
              <a:t>the</a:t>
            </a:r>
            <a:r>
              <a:rPr sz="3400" spc="320" dirty="0">
                <a:latin typeface="Georgia"/>
                <a:cs typeface="Georgia"/>
              </a:rPr>
              <a:t> </a:t>
            </a:r>
            <a:r>
              <a:rPr sz="3400" spc="-20" dirty="0">
                <a:latin typeface="Georgia"/>
                <a:cs typeface="Georgia"/>
              </a:rPr>
              <a:t>other </a:t>
            </a:r>
            <a:r>
              <a:rPr sz="3400" dirty="0">
                <a:latin typeface="Georgia"/>
                <a:cs typeface="Georgia"/>
              </a:rPr>
              <a:t>reason</a:t>
            </a:r>
            <a:r>
              <a:rPr sz="3400" spc="-20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is</a:t>
            </a:r>
            <a:r>
              <a:rPr sz="3400" spc="-15" dirty="0">
                <a:latin typeface="Georgia"/>
                <a:cs typeface="Georgia"/>
              </a:rPr>
              <a:t> </a:t>
            </a:r>
            <a:r>
              <a:rPr sz="3400" spc="50" dirty="0">
                <a:latin typeface="Georgia"/>
                <a:cs typeface="Georgia"/>
              </a:rPr>
              <a:t>it</a:t>
            </a:r>
            <a:r>
              <a:rPr sz="3400" spc="-15" dirty="0">
                <a:latin typeface="Georgia"/>
                <a:cs typeface="Georgia"/>
              </a:rPr>
              <a:t> </a:t>
            </a:r>
            <a:r>
              <a:rPr sz="3400" dirty="0">
                <a:latin typeface="Georgia"/>
                <a:cs typeface="Georgia"/>
              </a:rPr>
              <a:t>is</a:t>
            </a:r>
            <a:r>
              <a:rPr sz="3400" spc="-15" dirty="0">
                <a:latin typeface="Georgia"/>
                <a:cs typeface="Georgia"/>
              </a:rPr>
              <a:t> </a:t>
            </a:r>
            <a:r>
              <a:rPr sz="3400" spc="-10" dirty="0">
                <a:latin typeface="Georgia"/>
                <a:cs typeface="Georgia"/>
              </a:rPr>
              <a:t>affordable.</a:t>
            </a:r>
            <a:endParaRPr sz="34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1368" y="7147189"/>
            <a:ext cx="411861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50" spc="-20" dirty="0">
                <a:latin typeface="Georgia"/>
                <a:cs typeface="Georgia"/>
              </a:rPr>
              <a:t>MQ</a:t>
            </a:r>
            <a:r>
              <a:rPr sz="3250" spc="-165" dirty="0">
                <a:latin typeface="Georgia"/>
                <a:cs typeface="Georgia"/>
              </a:rPr>
              <a:t> </a:t>
            </a:r>
            <a:r>
              <a:rPr sz="3250" spc="-105" dirty="0">
                <a:latin typeface="Georgia"/>
                <a:cs typeface="Georgia"/>
              </a:rPr>
              <a:t>135</a:t>
            </a:r>
            <a:r>
              <a:rPr sz="3250" spc="-95" dirty="0">
                <a:latin typeface="Georgia"/>
                <a:cs typeface="Georgia"/>
              </a:rPr>
              <a:t> </a:t>
            </a:r>
            <a:r>
              <a:rPr sz="3250" spc="-10" dirty="0">
                <a:latin typeface="Georgia"/>
                <a:cs typeface="Georgia"/>
              </a:rPr>
              <a:t>configuration:</a:t>
            </a:r>
            <a:endParaRPr sz="3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"/>
            <a:ext cx="18288000" cy="2043430"/>
            <a:chOff x="0" y="1"/>
            <a:chExt cx="18288000" cy="2043430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14074775" cy="2043430"/>
            </a:xfrm>
            <a:custGeom>
              <a:avLst/>
              <a:gdLst/>
              <a:ahLst/>
              <a:cxnLst/>
              <a:rect l="l" t="t" r="r" b="b"/>
              <a:pathLst>
                <a:path w="14074775" h="2043430">
                  <a:moveTo>
                    <a:pt x="14074209" y="2043293"/>
                  </a:moveTo>
                  <a:lnTo>
                    <a:pt x="0" y="2043293"/>
                  </a:lnTo>
                  <a:lnTo>
                    <a:pt x="0" y="0"/>
                  </a:lnTo>
                  <a:lnTo>
                    <a:pt x="12177167" y="0"/>
                  </a:lnTo>
                  <a:lnTo>
                    <a:pt x="14074209" y="2043293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378" y="1"/>
              <a:ext cx="6080760" cy="981075"/>
            </a:xfrm>
            <a:custGeom>
              <a:avLst/>
              <a:gdLst/>
              <a:ahLst/>
              <a:cxnLst/>
              <a:rect l="l" t="t" r="r" b="b"/>
              <a:pathLst>
                <a:path w="6080759" h="981075">
                  <a:moveTo>
                    <a:pt x="6080621" y="981074"/>
                  </a:moveTo>
                  <a:lnTo>
                    <a:pt x="910852" y="981074"/>
                  </a:lnTo>
                  <a:lnTo>
                    <a:pt x="0" y="0"/>
                  </a:lnTo>
                  <a:lnTo>
                    <a:pt x="6080621" y="0"/>
                  </a:lnTo>
                  <a:lnTo>
                    <a:pt x="6080621" y="98107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9962274" cy="192069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435474" y="8217882"/>
            <a:ext cx="1852930" cy="2069464"/>
            <a:chOff x="16435474" y="8217882"/>
            <a:chExt cx="1852930" cy="2069464"/>
          </a:xfrm>
        </p:grpSpPr>
        <p:sp>
          <p:nvSpPr>
            <p:cNvPr id="8" name="object 8"/>
            <p:cNvSpPr/>
            <p:nvPr/>
          </p:nvSpPr>
          <p:spPr>
            <a:xfrm>
              <a:off x="16435474" y="8217882"/>
              <a:ext cx="1852930" cy="2069464"/>
            </a:xfrm>
            <a:custGeom>
              <a:avLst/>
              <a:gdLst/>
              <a:ahLst/>
              <a:cxnLst/>
              <a:rect l="l" t="t" r="r" b="b"/>
              <a:pathLst>
                <a:path w="1852930" h="2069465">
                  <a:moveTo>
                    <a:pt x="1370858" y="2069118"/>
                  </a:moveTo>
                  <a:lnTo>
                    <a:pt x="0" y="2069118"/>
                  </a:lnTo>
                  <a:lnTo>
                    <a:pt x="0" y="1499893"/>
                  </a:lnTo>
                  <a:lnTo>
                    <a:pt x="1852524" y="0"/>
                  </a:lnTo>
                  <a:lnTo>
                    <a:pt x="1852524" y="1127586"/>
                  </a:lnTo>
                  <a:lnTo>
                    <a:pt x="1835372" y="1169122"/>
                  </a:lnTo>
                  <a:lnTo>
                    <a:pt x="1815921" y="1215094"/>
                  </a:lnTo>
                  <a:lnTo>
                    <a:pt x="1795985" y="1261112"/>
                  </a:lnTo>
                  <a:lnTo>
                    <a:pt x="1775570" y="1307166"/>
                  </a:lnTo>
                  <a:lnTo>
                    <a:pt x="1754681" y="1353247"/>
                  </a:lnTo>
                  <a:lnTo>
                    <a:pt x="1733324" y="1399344"/>
                  </a:lnTo>
                  <a:lnTo>
                    <a:pt x="1711504" y="1445447"/>
                  </a:lnTo>
                  <a:lnTo>
                    <a:pt x="1689227" y="1491546"/>
                  </a:lnTo>
                  <a:lnTo>
                    <a:pt x="1666498" y="1537631"/>
                  </a:lnTo>
                  <a:lnTo>
                    <a:pt x="1643324" y="1583693"/>
                  </a:lnTo>
                  <a:lnTo>
                    <a:pt x="1619708" y="1629720"/>
                  </a:lnTo>
                  <a:lnTo>
                    <a:pt x="1595658" y="1675702"/>
                  </a:lnTo>
                  <a:lnTo>
                    <a:pt x="1571179" y="1721631"/>
                  </a:lnTo>
                  <a:lnTo>
                    <a:pt x="1546275" y="1767495"/>
                  </a:lnTo>
                  <a:lnTo>
                    <a:pt x="1520954" y="1813285"/>
                  </a:lnTo>
                  <a:lnTo>
                    <a:pt x="1495220" y="1858991"/>
                  </a:lnTo>
                  <a:lnTo>
                    <a:pt x="1469078" y="1904602"/>
                  </a:lnTo>
                  <a:lnTo>
                    <a:pt x="1442535" y="1950109"/>
                  </a:lnTo>
                  <a:lnTo>
                    <a:pt x="1415596" y="1995502"/>
                  </a:lnTo>
                  <a:lnTo>
                    <a:pt x="1388266" y="2040769"/>
                  </a:lnTo>
                  <a:lnTo>
                    <a:pt x="1370858" y="2069118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64229" y="8614683"/>
              <a:ext cx="1123950" cy="1672589"/>
            </a:xfrm>
            <a:custGeom>
              <a:avLst/>
              <a:gdLst/>
              <a:ahLst/>
              <a:cxnLst/>
              <a:rect l="l" t="t" r="r" b="b"/>
              <a:pathLst>
                <a:path w="1123950" h="1672590">
                  <a:moveTo>
                    <a:pt x="1123769" y="1672316"/>
                  </a:moveTo>
                  <a:lnTo>
                    <a:pt x="0" y="1672316"/>
                  </a:lnTo>
                  <a:lnTo>
                    <a:pt x="0" y="909858"/>
                  </a:lnTo>
                  <a:lnTo>
                    <a:pt x="1123769" y="0"/>
                  </a:lnTo>
                  <a:lnTo>
                    <a:pt x="1123769" y="1672316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76253" y="3006499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5" h="63500">
                <a:moveTo>
                  <a:pt x="2825266" y="63191"/>
                </a:moveTo>
                <a:lnTo>
                  <a:pt x="0" y="31595"/>
                </a:lnTo>
                <a:lnTo>
                  <a:pt x="2825266" y="0"/>
                </a:lnTo>
                <a:lnTo>
                  <a:pt x="2921445" y="31595"/>
                </a:lnTo>
                <a:lnTo>
                  <a:pt x="2825266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26329" y="3006499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4" h="63500">
                <a:moveTo>
                  <a:pt x="96179" y="63191"/>
                </a:moveTo>
                <a:lnTo>
                  <a:pt x="0" y="31595"/>
                </a:lnTo>
                <a:lnTo>
                  <a:pt x="96179" y="0"/>
                </a:lnTo>
                <a:lnTo>
                  <a:pt x="2921445" y="31595"/>
                </a:lnTo>
                <a:lnTo>
                  <a:pt x="96179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3959" y="2886658"/>
            <a:ext cx="606425" cy="275590"/>
          </a:xfrm>
          <a:custGeom>
            <a:avLst/>
            <a:gdLst/>
            <a:ahLst/>
            <a:cxnLst/>
            <a:rect l="l" t="t" r="r" b="b"/>
            <a:pathLst>
              <a:path w="606425" h="275589">
                <a:moveTo>
                  <a:pt x="605853" y="122021"/>
                </a:moveTo>
                <a:lnTo>
                  <a:pt x="597649" y="92735"/>
                </a:lnTo>
                <a:lnTo>
                  <a:pt x="581723" y="75399"/>
                </a:lnTo>
                <a:lnTo>
                  <a:pt x="568274" y="68237"/>
                </a:lnTo>
                <a:lnTo>
                  <a:pt x="564692" y="65366"/>
                </a:lnTo>
                <a:lnTo>
                  <a:pt x="556679" y="61010"/>
                </a:lnTo>
                <a:lnTo>
                  <a:pt x="547039" y="56172"/>
                </a:lnTo>
                <a:lnTo>
                  <a:pt x="543280" y="54279"/>
                </a:lnTo>
                <a:lnTo>
                  <a:pt x="526300" y="48577"/>
                </a:lnTo>
                <a:lnTo>
                  <a:pt x="506107" y="45186"/>
                </a:lnTo>
                <a:lnTo>
                  <a:pt x="483082" y="45402"/>
                </a:lnTo>
                <a:lnTo>
                  <a:pt x="433895" y="59918"/>
                </a:lnTo>
                <a:lnTo>
                  <a:pt x="398399" y="82600"/>
                </a:lnTo>
                <a:lnTo>
                  <a:pt x="366141" y="112585"/>
                </a:lnTo>
                <a:lnTo>
                  <a:pt x="346011" y="134480"/>
                </a:lnTo>
                <a:lnTo>
                  <a:pt x="339026" y="126987"/>
                </a:lnTo>
                <a:lnTo>
                  <a:pt x="353352" y="112039"/>
                </a:lnTo>
                <a:lnTo>
                  <a:pt x="358127" y="107175"/>
                </a:lnTo>
                <a:lnTo>
                  <a:pt x="367588" y="97688"/>
                </a:lnTo>
                <a:lnTo>
                  <a:pt x="377063" y="88607"/>
                </a:lnTo>
                <a:lnTo>
                  <a:pt x="382892" y="82804"/>
                </a:lnTo>
                <a:lnTo>
                  <a:pt x="386168" y="80264"/>
                </a:lnTo>
                <a:lnTo>
                  <a:pt x="404533" y="65722"/>
                </a:lnTo>
                <a:lnTo>
                  <a:pt x="422922" y="53835"/>
                </a:lnTo>
                <a:lnTo>
                  <a:pt x="459397" y="38862"/>
                </a:lnTo>
                <a:lnTo>
                  <a:pt x="485533" y="34772"/>
                </a:lnTo>
                <a:lnTo>
                  <a:pt x="493649" y="34861"/>
                </a:lnTo>
                <a:lnTo>
                  <a:pt x="533019" y="41490"/>
                </a:lnTo>
                <a:lnTo>
                  <a:pt x="547928" y="46850"/>
                </a:lnTo>
                <a:lnTo>
                  <a:pt x="546963" y="45186"/>
                </a:lnTo>
                <a:lnTo>
                  <a:pt x="543788" y="40678"/>
                </a:lnTo>
                <a:lnTo>
                  <a:pt x="538632" y="34772"/>
                </a:lnTo>
                <a:lnTo>
                  <a:pt x="537946" y="33985"/>
                </a:lnTo>
                <a:lnTo>
                  <a:pt x="500202" y="8712"/>
                </a:lnTo>
                <a:lnTo>
                  <a:pt x="455764" y="0"/>
                </a:lnTo>
                <a:lnTo>
                  <a:pt x="442887" y="469"/>
                </a:lnTo>
                <a:lnTo>
                  <a:pt x="402564" y="10172"/>
                </a:lnTo>
                <a:lnTo>
                  <a:pt x="363943" y="31051"/>
                </a:lnTo>
                <a:lnTo>
                  <a:pt x="351929" y="39954"/>
                </a:lnTo>
                <a:lnTo>
                  <a:pt x="347916" y="42849"/>
                </a:lnTo>
                <a:lnTo>
                  <a:pt x="344284" y="46482"/>
                </a:lnTo>
                <a:lnTo>
                  <a:pt x="340639" y="49758"/>
                </a:lnTo>
                <a:lnTo>
                  <a:pt x="338810" y="51574"/>
                </a:lnTo>
                <a:lnTo>
                  <a:pt x="336994" y="53022"/>
                </a:lnTo>
                <a:lnTo>
                  <a:pt x="334810" y="54838"/>
                </a:lnTo>
                <a:lnTo>
                  <a:pt x="329704" y="59563"/>
                </a:lnTo>
                <a:lnTo>
                  <a:pt x="311467" y="78727"/>
                </a:lnTo>
                <a:lnTo>
                  <a:pt x="311467" y="170726"/>
                </a:lnTo>
                <a:lnTo>
                  <a:pt x="304571" y="177596"/>
                </a:lnTo>
                <a:lnTo>
                  <a:pt x="302920" y="179133"/>
                </a:lnTo>
                <a:lnTo>
                  <a:pt x="301294" y="177596"/>
                </a:lnTo>
                <a:lnTo>
                  <a:pt x="294373" y="170713"/>
                </a:lnTo>
                <a:lnTo>
                  <a:pt x="302920" y="162864"/>
                </a:lnTo>
                <a:lnTo>
                  <a:pt x="311467" y="170726"/>
                </a:lnTo>
                <a:lnTo>
                  <a:pt x="311467" y="78727"/>
                </a:lnTo>
                <a:lnTo>
                  <a:pt x="309664" y="80619"/>
                </a:lnTo>
                <a:lnTo>
                  <a:pt x="302920" y="87947"/>
                </a:lnTo>
                <a:lnTo>
                  <a:pt x="296189" y="80619"/>
                </a:lnTo>
                <a:lnTo>
                  <a:pt x="291426" y="75615"/>
                </a:lnTo>
                <a:lnTo>
                  <a:pt x="291426" y="189826"/>
                </a:lnTo>
                <a:lnTo>
                  <a:pt x="282727" y="197929"/>
                </a:lnTo>
                <a:lnTo>
                  <a:pt x="236169" y="233311"/>
                </a:lnTo>
                <a:lnTo>
                  <a:pt x="199250" y="253047"/>
                </a:lnTo>
                <a:lnTo>
                  <a:pt x="161391" y="264020"/>
                </a:lnTo>
                <a:lnTo>
                  <a:pt x="136893" y="266115"/>
                </a:lnTo>
                <a:lnTo>
                  <a:pt x="125222" y="265658"/>
                </a:lnTo>
                <a:lnTo>
                  <a:pt x="114033" y="264388"/>
                </a:lnTo>
                <a:lnTo>
                  <a:pt x="106426" y="262851"/>
                </a:lnTo>
                <a:lnTo>
                  <a:pt x="114401" y="263296"/>
                </a:lnTo>
                <a:lnTo>
                  <a:pt x="126606" y="262915"/>
                </a:lnTo>
                <a:lnTo>
                  <a:pt x="165036" y="254952"/>
                </a:lnTo>
                <a:lnTo>
                  <a:pt x="199072" y="240550"/>
                </a:lnTo>
                <a:lnTo>
                  <a:pt x="203301" y="238404"/>
                </a:lnTo>
                <a:lnTo>
                  <a:pt x="215671" y="231343"/>
                </a:lnTo>
                <a:lnTo>
                  <a:pt x="240169" y="215595"/>
                </a:lnTo>
                <a:lnTo>
                  <a:pt x="263537" y="197700"/>
                </a:lnTo>
                <a:lnTo>
                  <a:pt x="282663" y="181267"/>
                </a:lnTo>
                <a:lnTo>
                  <a:pt x="290360" y="188849"/>
                </a:lnTo>
                <a:lnTo>
                  <a:pt x="291426" y="189826"/>
                </a:lnTo>
                <a:lnTo>
                  <a:pt x="291426" y="75615"/>
                </a:lnTo>
                <a:lnTo>
                  <a:pt x="276148" y="59563"/>
                </a:lnTo>
                <a:lnTo>
                  <a:pt x="271056" y="54838"/>
                </a:lnTo>
                <a:lnTo>
                  <a:pt x="268859" y="53022"/>
                </a:lnTo>
                <a:lnTo>
                  <a:pt x="267042" y="51574"/>
                </a:lnTo>
                <a:lnTo>
                  <a:pt x="265226" y="49758"/>
                </a:lnTo>
                <a:lnTo>
                  <a:pt x="261581" y="46482"/>
                </a:lnTo>
                <a:lnTo>
                  <a:pt x="257937" y="42849"/>
                </a:lnTo>
                <a:lnTo>
                  <a:pt x="253923" y="39954"/>
                </a:lnTo>
                <a:lnTo>
                  <a:pt x="216535" y="16002"/>
                </a:lnTo>
                <a:lnTo>
                  <a:pt x="176288" y="2362"/>
                </a:lnTo>
                <a:lnTo>
                  <a:pt x="150101" y="0"/>
                </a:lnTo>
                <a:lnTo>
                  <a:pt x="137668" y="698"/>
                </a:lnTo>
                <a:lnTo>
                  <a:pt x="97053" y="12712"/>
                </a:lnTo>
                <a:lnTo>
                  <a:pt x="62064" y="40678"/>
                </a:lnTo>
                <a:lnTo>
                  <a:pt x="57924" y="46850"/>
                </a:lnTo>
                <a:lnTo>
                  <a:pt x="59664" y="46151"/>
                </a:lnTo>
                <a:lnTo>
                  <a:pt x="64706" y="44259"/>
                </a:lnTo>
                <a:lnTo>
                  <a:pt x="104444" y="35115"/>
                </a:lnTo>
                <a:lnTo>
                  <a:pt x="120332" y="34772"/>
                </a:lnTo>
                <a:lnTo>
                  <a:pt x="128790" y="35496"/>
                </a:lnTo>
                <a:lnTo>
                  <a:pt x="182930" y="53835"/>
                </a:lnTo>
                <a:lnTo>
                  <a:pt x="219684" y="80264"/>
                </a:lnTo>
                <a:lnTo>
                  <a:pt x="222961" y="82804"/>
                </a:lnTo>
                <a:lnTo>
                  <a:pt x="228790" y="88607"/>
                </a:lnTo>
                <a:lnTo>
                  <a:pt x="238264" y="97688"/>
                </a:lnTo>
                <a:lnTo>
                  <a:pt x="247738" y="107175"/>
                </a:lnTo>
                <a:lnTo>
                  <a:pt x="252437" y="111975"/>
                </a:lnTo>
                <a:lnTo>
                  <a:pt x="266814" y="126987"/>
                </a:lnTo>
                <a:lnTo>
                  <a:pt x="259829" y="134467"/>
                </a:lnTo>
                <a:lnTo>
                  <a:pt x="239725" y="112585"/>
                </a:lnTo>
                <a:lnTo>
                  <a:pt x="207467" y="82600"/>
                </a:lnTo>
                <a:lnTo>
                  <a:pt x="171958" y="59918"/>
                </a:lnTo>
                <a:lnTo>
                  <a:pt x="163436" y="56172"/>
                </a:lnTo>
                <a:lnTo>
                  <a:pt x="159613" y="54483"/>
                </a:lnTo>
                <a:lnTo>
                  <a:pt x="147231" y="50203"/>
                </a:lnTo>
                <a:lnTo>
                  <a:pt x="134912" y="47155"/>
                </a:lnTo>
                <a:lnTo>
                  <a:pt x="122770" y="45402"/>
                </a:lnTo>
                <a:lnTo>
                  <a:pt x="99745" y="45186"/>
                </a:lnTo>
                <a:lnTo>
                  <a:pt x="79552" y="48577"/>
                </a:lnTo>
                <a:lnTo>
                  <a:pt x="62572" y="54279"/>
                </a:lnTo>
                <a:lnTo>
                  <a:pt x="49187" y="61010"/>
                </a:lnTo>
                <a:lnTo>
                  <a:pt x="41173" y="65366"/>
                </a:lnTo>
                <a:lnTo>
                  <a:pt x="37579" y="68224"/>
                </a:lnTo>
                <a:lnTo>
                  <a:pt x="24142" y="75399"/>
                </a:lnTo>
                <a:lnTo>
                  <a:pt x="8204" y="92735"/>
                </a:lnTo>
                <a:lnTo>
                  <a:pt x="0" y="122021"/>
                </a:lnTo>
                <a:lnTo>
                  <a:pt x="7543" y="143027"/>
                </a:lnTo>
                <a:lnTo>
                  <a:pt x="8496" y="143459"/>
                </a:lnTo>
                <a:lnTo>
                  <a:pt x="2552" y="151079"/>
                </a:lnTo>
                <a:lnTo>
                  <a:pt x="1358" y="173329"/>
                </a:lnTo>
                <a:lnTo>
                  <a:pt x="9385" y="195389"/>
                </a:lnTo>
                <a:lnTo>
                  <a:pt x="19456" y="212267"/>
                </a:lnTo>
                <a:lnTo>
                  <a:pt x="24409" y="218998"/>
                </a:lnTo>
                <a:lnTo>
                  <a:pt x="22707" y="191033"/>
                </a:lnTo>
                <a:lnTo>
                  <a:pt x="37299" y="176415"/>
                </a:lnTo>
                <a:lnTo>
                  <a:pt x="54279" y="165468"/>
                </a:lnTo>
                <a:lnTo>
                  <a:pt x="59753" y="148539"/>
                </a:lnTo>
                <a:lnTo>
                  <a:pt x="51993" y="135813"/>
                </a:lnTo>
                <a:lnTo>
                  <a:pt x="56108" y="129286"/>
                </a:lnTo>
                <a:lnTo>
                  <a:pt x="50888" y="110261"/>
                </a:lnTo>
                <a:lnTo>
                  <a:pt x="37846" y="97142"/>
                </a:lnTo>
                <a:lnTo>
                  <a:pt x="31559" y="84035"/>
                </a:lnTo>
                <a:lnTo>
                  <a:pt x="65011" y="60604"/>
                </a:lnTo>
                <a:lnTo>
                  <a:pt x="100342" y="56172"/>
                </a:lnTo>
                <a:lnTo>
                  <a:pt x="120954" y="58102"/>
                </a:lnTo>
                <a:lnTo>
                  <a:pt x="164807" y="73990"/>
                </a:lnTo>
                <a:lnTo>
                  <a:pt x="207302" y="104597"/>
                </a:lnTo>
                <a:lnTo>
                  <a:pt x="248513" y="146342"/>
                </a:lnTo>
                <a:lnTo>
                  <a:pt x="232435" y="162382"/>
                </a:lnTo>
                <a:lnTo>
                  <a:pt x="192722" y="197205"/>
                </a:lnTo>
                <a:lnTo>
                  <a:pt x="152285" y="223710"/>
                </a:lnTo>
                <a:lnTo>
                  <a:pt x="112572" y="238239"/>
                </a:lnTo>
                <a:lnTo>
                  <a:pt x="93954" y="240550"/>
                </a:lnTo>
                <a:lnTo>
                  <a:pt x="76695" y="239877"/>
                </a:lnTo>
                <a:lnTo>
                  <a:pt x="34607" y="226987"/>
                </a:lnTo>
                <a:lnTo>
                  <a:pt x="26593" y="222618"/>
                </a:lnTo>
                <a:lnTo>
                  <a:pt x="24409" y="221538"/>
                </a:lnTo>
                <a:lnTo>
                  <a:pt x="26225" y="223354"/>
                </a:lnTo>
                <a:lnTo>
                  <a:pt x="29146" y="226618"/>
                </a:lnTo>
                <a:lnTo>
                  <a:pt x="32423" y="230251"/>
                </a:lnTo>
                <a:lnTo>
                  <a:pt x="63804" y="251955"/>
                </a:lnTo>
                <a:lnTo>
                  <a:pt x="64236" y="252158"/>
                </a:lnTo>
                <a:lnTo>
                  <a:pt x="65163" y="252717"/>
                </a:lnTo>
                <a:lnTo>
                  <a:pt x="101663" y="268871"/>
                </a:lnTo>
                <a:lnTo>
                  <a:pt x="136804" y="275285"/>
                </a:lnTo>
                <a:lnTo>
                  <a:pt x="162941" y="274193"/>
                </a:lnTo>
                <a:lnTo>
                  <a:pt x="217131" y="258940"/>
                </a:lnTo>
                <a:lnTo>
                  <a:pt x="268770" y="228663"/>
                </a:lnTo>
                <a:lnTo>
                  <a:pt x="302920" y="200291"/>
                </a:lnTo>
                <a:lnTo>
                  <a:pt x="313105" y="209550"/>
                </a:lnTo>
                <a:lnTo>
                  <a:pt x="362191" y="245325"/>
                </a:lnTo>
                <a:lnTo>
                  <a:pt x="415823" y="268744"/>
                </a:lnTo>
                <a:lnTo>
                  <a:pt x="469061" y="275285"/>
                </a:lnTo>
                <a:lnTo>
                  <a:pt x="493280" y="272021"/>
                </a:lnTo>
                <a:lnTo>
                  <a:pt x="504190" y="268871"/>
                </a:lnTo>
                <a:lnTo>
                  <a:pt x="512318" y="266115"/>
                </a:lnTo>
                <a:lnTo>
                  <a:pt x="514464" y="265391"/>
                </a:lnTo>
                <a:lnTo>
                  <a:pt x="523976" y="261493"/>
                </a:lnTo>
                <a:lnTo>
                  <a:pt x="532625" y="257124"/>
                </a:lnTo>
                <a:lnTo>
                  <a:pt x="540600" y="252768"/>
                </a:lnTo>
                <a:lnTo>
                  <a:pt x="541591" y="252158"/>
                </a:lnTo>
                <a:lnTo>
                  <a:pt x="542048" y="251955"/>
                </a:lnTo>
                <a:lnTo>
                  <a:pt x="549529" y="248005"/>
                </a:lnTo>
                <a:lnTo>
                  <a:pt x="556107" y="243979"/>
                </a:lnTo>
                <a:lnTo>
                  <a:pt x="561047" y="240550"/>
                </a:lnTo>
                <a:lnTo>
                  <a:pt x="561771" y="240055"/>
                </a:lnTo>
                <a:lnTo>
                  <a:pt x="568693" y="234607"/>
                </a:lnTo>
                <a:lnTo>
                  <a:pt x="573430" y="230251"/>
                </a:lnTo>
                <a:lnTo>
                  <a:pt x="576707" y="226618"/>
                </a:lnTo>
                <a:lnTo>
                  <a:pt x="579628" y="223354"/>
                </a:lnTo>
                <a:lnTo>
                  <a:pt x="581088" y="221894"/>
                </a:lnTo>
                <a:lnTo>
                  <a:pt x="581444" y="221538"/>
                </a:lnTo>
                <a:lnTo>
                  <a:pt x="579259" y="222618"/>
                </a:lnTo>
                <a:lnTo>
                  <a:pt x="571246" y="226987"/>
                </a:lnTo>
                <a:lnTo>
                  <a:pt x="565048" y="229882"/>
                </a:lnTo>
                <a:lnTo>
                  <a:pt x="557403" y="232791"/>
                </a:lnTo>
                <a:lnTo>
                  <a:pt x="544512" y="237020"/>
                </a:lnTo>
                <a:lnTo>
                  <a:pt x="529170" y="239877"/>
                </a:lnTo>
                <a:lnTo>
                  <a:pt x="511911" y="240550"/>
                </a:lnTo>
                <a:lnTo>
                  <a:pt x="499414" y="239001"/>
                </a:lnTo>
                <a:lnTo>
                  <a:pt x="499414" y="262851"/>
                </a:lnTo>
                <a:lnTo>
                  <a:pt x="491820" y="264388"/>
                </a:lnTo>
                <a:lnTo>
                  <a:pt x="480631" y="265658"/>
                </a:lnTo>
                <a:lnTo>
                  <a:pt x="468960" y="266115"/>
                </a:lnTo>
                <a:lnTo>
                  <a:pt x="456882" y="265620"/>
                </a:lnTo>
                <a:lnTo>
                  <a:pt x="419188" y="257721"/>
                </a:lnTo>
                <a:lnTo>
                  <a:pt x="369684" y="233311"/>
                </a:lnTo>
                <a:lnTo>
                  <a:pt x="323126" y="197929"/>
                </a:lnTo>
                <a:lnTo>
                  <a:pt x="314413" y="189826"/>
                </a:lnTo>
                <a:lnTo>
                  <a:pt x="315493" y="188849"/>
                </a:lnTo>
                <a:lnTo>
                  <a:pt x="323176" y="181267"/>
                </a:lnTo>
                <a:lnTo>
                  <a:pt x="365683" y="215595"/>
                </a:lnTo>
                <a:lnTo>
                  <a:pt x="402551" y="238404"/>
                </a:lnTo>
                <a:lnTo>
                  <a:pt x="440817" y="254952"/>
                </a:lnTo>
                <a:lnTo>
                  <a:pt x="479247" y="262915"/>
                </a:lnTo>
                <a:lnTo>
                  <a:pt x="491464" y="263296"/>
                </a:lnTo>
                <a:lnTo>
                  <a:pt x="499414" y="262851"/>
                </a:lnTo>
                <a:lnTo>
                  <a:pt x="499414" y="239001"/>
                </a:lnTo>
                <a:lnTo>
                  <a:pt x="493280" y="238239"/>
                </a:lnTo>
                <a:lnTo>
                  <a:pt x="483590" y="235762"/>
                </a:lnTo>
                <a:lnTo>
                  <a:pt x="443458" y="217982"/>
                </a:lnTo>
                <a:lnTo>
                  <a:pt x="393204" y="180555"/>
                </a:lnTo>
                <a:lnTo>
                  <a:pt x="357327" y="146342"/>
                </a:lnTo>
                <a:lnTo>
                  <a:pt x="378409" y="124244"/>
                </a:lnTo>
                <a:lnTo>
                  <a:pt x="419379" y="87630"/>
                </a:lnTo>
                <a:lnTo>
                  <a:pt x="463067" y="64046"/>
                </a:lnTo>
                <a:lnTo>
                  <a:pt x="505510" y="56172"/>
                </a:lnTo>
                <a:lnTo>
                  <a:pt x="524344" y="57340"/>
                </a:lnTo>
                <a:lnTo>
                  <a:pt x="540854" y="60604"/>
                </a:lnTo>
                <a:lnTo>
                  <a:pt x="554494" y="65011"/>
                </a:lnTo>
                <a:lnTo>
                  <a:pt x="562000" y="68580"/>
                </a:lnTo>
                <a:lnTo>
                  <a:pt x="574141" y="84035"/>
                </a:lnTo>
                <a:lnTo>
                  <a:pt x="567880" y="97142"/>
                </a:lnTo>
                <a:lnTo>
                  <a:pt x="554926" y="110261"/>
                </a:lnTo>
                <a:lnTo>
                  <a:pt x="549757" y="129286"/>
                </a:lnTo>
                <a:lnTo>
                  <a:pt x="553847" y="135813"/>
                </a:lnTo>
                <a:lnTo>
                  <a:pt x="546112" y="148539"/>
                </a:lnTo>
                <a:lnTo>
                  <a:pt x="551573" y="165468"/>
                </a:lnTo>
                <a:lnTo>
                  <a:pt x="568566" y="176415"/>
                </a:lnTo>
                <a:lnTo>
                  <a:pt x="583145" y="191033"/>
                </a:lnTo>
                <a:lnTo>
                  <a:pt x="581444" y="218998"/>
                </a:lnTo>
                <a:lnTo>
                  <a:pt x="586397" y="212267"/>
                </a:lnTo>
                <a:lnTo>
                  <a:pt x="596480" y="195389"/>
                </a:lnTo>
                <a:lnTo>
                  <a:pt x="604507" y="173329"/>
                </a:lnTo>
                <a:lnTo>
                  <a:pt x="603300" y="151079"/>
                </a:lnTo>
                <a:lnTo>
                  <a:pt x="597344" y="143459"/>
                </a:lnTo>
                <a:lnTo>
                  <a:pt x="598322" y="143027"/>
                </a:lnTo>
                <a:lnTo>
                  <a:pt x="605853" y="12202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3332553"/>
            <a:ext cx="867410" cy="655955"/>
            <a:chOff x="0" y="3332553"/>
            <a:chExt cx="867410" cy="655955"/>
          </a:xfrm>
        </p:grpSpPr>
        <p:sp>
          <p:nvSpPr>
            <p:cNvPr id="14" name="object 14"/>
            <p:cNvSpPr/>
            <p:nvPr/>
          </p:nvSpPr>
          <p:spPr>
            <a:xfrm>
              <a:off x="0" y="3332555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83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83"/>
                  </a:lnTo>
                  <a:lnTo>
                    <a:pt x="405206" y="289191"/>
                  </a:lnTo>
                  <a:lnTo>
                    <a:pt x="374700" y="261416"/>
                  </a:lnTo>
                  <a:lnTo>
                    <a:pt x="352209" y="226961"/>
                  </a:lnTo>
                  <a:lnTo>
                    <a:pt x="339178" y="188010"/>
                  </a:lnTo>
                  <a:lnTo>
                    <a:pt x="333311" y="130924"/>
                  </a:lnTo>
                  <a:lnTo>
                    <a:pt x="330708" y="87337"/>
                  </a:lnTo>
                  <a:lnTo>
                    <a:pt x="329298" y="43700"/>
                  </a:lnTo>
                  <a:lnTo>
                    <a:pt x="329069" y="0"/>
                  </a:lnTo>
                  <a:lnTo>
                    <a:pt x="328828" y="43700"/>
                  </a:lnTo>
                  <a:lnTo>
                    <a:pt x="327418" y="87337"/>
                  </a:lnTo>
                  <a:lnTo>
                    <a:pt x="324815" y="130924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97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805"/>
                  </a:lnTo>
                  <a:lnTo>
                    <a:pt x="88150" y="324383"/>
                  </a:lnTo>
                  <a:lnTo>
                    <a:pt x="44094" y="325780"/>
                  </a:lnTo>
                  <a:lnTo>
                    <a:pt x="0" y="326009"/>
                  </a:lnTo>
                  <a:lnTo>
                    <a:pt x="44094" y="326237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26"/>
                  </a:lnTo>
                  <a:lnTo>
                    <a:pt x="283425" y="390601"/>
                  </a:lnTo>
                  <a:lnTo>
                    <a:pt x="305917" y="425056"/>
                  </a:lnTo>
                  <a:lnTo>
                    <a:pt x="318960" y="464019"/>
                  </a:lnTo>
                  <a:lnTo>
                    <a:pt x="324815" y="521106"/>
                  </a:lnTo>
                  <a:lnTo>
                    <a:pt x="327418" y="564692"/>
                  </a:lnTo>
                  <a:lnTo>
                    <a:pt x="328828" y="608330"/>
                  </a:lnTo>
                  <a:lnTo>
                    <a:pt x="329069" y="652018"/>
                  </a:lnTo>
                  <a:lnTo>
                    <a:pt x="329298" y="608330"/>
                  </a:lnTo>
                  <a:lnTo>
                    <a:pt x="330708" y="564692"/>
                  </a:lnTo>
                  <a:lnTo>
                    <a:pt x="333311" y="521106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47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29"/>
                  </a:lnTo>
                  <a:lnTo>
                    <a:pt x="525995" y="330212"/>
                  </a:lnTo>
                  <a:lnTo>
                    <a:pt x="569988" y="327647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19"/>
                  </a:lnTo>
                  <a:lnTo>
                    <a:pt x="700443" y="326009"/>
                  </a:lnTo>
                  <a:lnTo>
                    <a:pt x="700316" y="348119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84"/>
                  </a:lnTo>
                  <a:lnTo>
                    <a:pt x="695299" y="560793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699"/>
                  </a:lnTo>
                  <a:lnTo>
                    <a:pt x="709358" y="547509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156" y="3367365"/>
              <a:ext cx="203352" cy="20146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5045993"/>
            <a:ext cx="867410" cy="655955"/>
            <a:chOff x="0" y="5045993"/>
            <a:chExt cx="867410" cy="655955"/>
          </a:xfrm>
        </p:grpSpPr>
        <p:sp>
          <p:nvSpPr>
            <p:cNvPr id="17" name="object 17"/>
            <p:cNvSpPr/>
            <p:nvPr/>
          </p:nvSpPr>
          <p:spPr>
            <a:xfrm>
              <a:off x="0" y="5046001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70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70"/>
                  </a:lnTo>
                  <a:lnTo>
                    <a:pt x="405206" y="289179"/>
                  </a:lnTo>
                  <a:lnTo>
                    <a:pt x="374700" y="261416"/>
                  </a:lnTo>
                  <a:lnTo>
                    <a:pt x="352209" y="226949"/>
                  </a:lnTo>
                  <a:lnTo>
                    <a:pt x="339178" y="187998"/>
                  </a:lnTo>
                  <a:lnTo>
                    <a:pt x="333311" y="130911"/>
                  </a:lnTo>
                  <a:lnTo>
                    <a:pt x="330708" y="87325"/>
                  </a:lnTo>
                  <a:lnTo>
                    <a:pt x="329298" y="43688"/>
                  </a:lnTo>
                  <a:lnTo>
                    <a:pt x="329069" y="0"/>
                  </a:lnTo>
                  <a:lnTo>
                    <a:pt x="328828" y="43688"/>
                  </a:lnTo>
                  <a:lnTo>
                    <a:pt x="327418" y="87325"/>
                  </a:lnTo>
                  <a:lnTo>
                    <a:pt x="324815" y="130911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84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792"/>
                  </a:lnTo>
                  <a:lnTo>
                    <a:pt x="88150" y="324370"/>
                  </a:lnTo>
                  <a:lnTo>
                    <a:pt x="44094" y="325767"/>
                  </a:lnTo>
                  <a:lnTo>
                    <a:pt x="0" y="325996"/>
                  </a:lnTo>
                  <a:lnTo>
                    <a:pt x="44094" y="326224"/>
                  </a:lnTo>
                  <a:lnTo>
                    <a:pt x="88150" y="327634"/>
                  </a:lnTo>
                  <a:lnTo>
                    <a:pt x="132143" y="330200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26"/>
                  </a:lnTo>
                  <a:lnTo>
                    <a:pt x="283425" y="390588"/>
                  </a:lnTo>
                  <a:lnTo>
                    <a:pt x="305917" y="425056"/>
                  </a:lnTo>
                  <a:lnTo>
                    <a:pt x="318960" y="464007"/>
                  </a:lnTo>
                  <a:lnTo>
                    <a:pt x="324815" y="521093"/>
                  </a:lnTo>
                  <a:lnTo>
                    <a:pt x="327418" y="564680"/>
                  </a:lnTo>
                  <a:lnTo>
                    <a:pt x="328828" y="608317"/>
                  </a:lnTo>
                  <a:lnTo>
                    <a:pt x="329069" y="652018"/>
                  </a:lnTo>
                  <a:lnTo>
                    <a:pt x="329298" y="608317"/>
                  </a:lnTo>
                  <a:lnTo>
                    <a:pt x="330708" y="564680"/>
                  </a:lnTo>
                  <a:lnTo>
                    <a:pt x="333311" y="521093"/>
                  </a:lnTo>
                  <a:lnTo>
                    <a:pt x="337096" y="477570"/>
                  </a:lnTo>
                  <a:lnTo>
                    <a:pt x="346760" y="437654"/>
                  </a:lnTo>
                  <a:lnTo>
                    <a:pt x="366229" y="401434"/>
                  </a:lnTo>
                  <a:lnTo>
                    <a:pt x="394258" y="371221"/>
                  </a:lnTo>
                  <a:lnTo>
                    <a:pt x="429044" y="348932"/>
                  </a:lnTo>
                  <a:lnTo>
                    <a:pt x="468363" y="336016"/>
                  </a:lnTo>
                  <a:lnTo>
                    <a:pt x="525995" y="330212"/>
                  </a:lnTo>
                  <a:lnTo>
                    <a:pt x="569988" y="327634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69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07"/>
                  </a:lnTo>
                  <a:lnTo>
                    <a:pt x="700443" y="325996"/>
                  </a:lnTo>
                  <a:lnTo>
                    <a:pt x="700316" y="348107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69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71"/>
                  </a:lnTo>
                  <a:lnTo>
                    <a:pt x="695299" y="560781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699"/>
                  </a:lnTo>
                  <a:lnTo>
                    <a:pt x="709358" y="547497"/>
                  </a:lnTo>
                  <a:lnTo>
                    <a:pt x="733425" y="513829"/>
                  </a:lnTo>
                  <a:lnTo>
                    <a:pt x="770890" y="496036"/>
                  </a:lnTo>
                  <a:lnTo>
                    <a:pt x="822337" y="491794"/>
                  </a:lnTo>
                  <a:lnTo>
                    <a:pt x="844626" y="491096"/>
                  </a:lnTo>
                  <a:lnTo>
                    <a:pt x="866940" y="49096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156" y="5080805"/>
              <a:ext cx="203352" cy="20146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0" y="6951427"/>
            <a:ext cx="867410" cy="655955"/>
            <a:chOff x="0" y="6951427"/>
            <a:chExt cx="867410" cy="655955"/>
          </a:xfrm>
        </p:grpSpPr>
        <p:sp>
          <p:nvSpPr>
            <p:cNvPr id="20" name="object 20"/>
            <p:cNvSpPr/>
            <p:nvPr/>
          </p:nvSpPr>
          <p:spPr>
            <a:xfrm>
              <a:off x="0" y="6951433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83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70"/>
                  </a:lnTo>
                  <a:lnTo>
                    <a:pt x="405206" y="289179"/>
                  </a:lnTo>
                  <a:lnTo>
                    <a:pt x="374700" y="261416"/>
                  </a:lnTo>
                  <a:lnTo>
                    <a:pt x="352209" y="226961"/>
                  </a:lnTo>
                  <a:lnTo>
                    <a:pt x="339178" y="187998"/>
                  </a:lnTo>
                  <a:lnTo>
                    <a:pt x="333311" y="130911"/>
                  </a:lnTo>
                  <a:lnTo>
                    <a:pt x="330708" y="87325"/>
                  </a:lnTo>
                  <a:lnTo>
                    <a:pt x="329298" y="43688"/>
                  </a:lnTo>
                  <a:lnTo>
                    <a:pt x="329069" y="0"/>
                  </a:lnTo>
                  <a:lnTo>
                    <a:pt x="328828" y="43688"/>
                  </a:lnTo>
                  <a:lnTo>
                    <a:pt x="327418" y="87325"/>
                  </a:lnTo>
                  <a:lnTo>
                    <a:pt x="324815" y="130911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97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805"/>
                  </a:lnTo>
                  <a:lnTo>
                    <a:pt x="88150" y="324370"/>
                  </a:lnTo>
                  <a:lnTo>
                    <a:pt x="44094" y="325780"/>
                  </a:lnTo>
                  <a:lnTo>
                    <a:pt x="0" y="326009"/>
                  </a:lnTo>
                  <a:lnTo>
                    <a:pt x="44094" y="326237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26"/>
                  </a:lnTo>
                  <a:lnTo>
                    <a:pt x="283425" y="390601"/>
                  </a:lnTo>
                  <a:lnTo>
                    <a:pt x="305917" y="425056"/>
                  </a:lnTo>
                  <a:lnTo>
                    <a:pt x="318960" y="464007"/>
                  </a:lnTo>
                  <a:lnTo>
                    <a:pt x="324815" y="521093"/>
                  </a:lnTo>
                  <a:lnTo>
                    <a:pt x="327418" y="564680"/>
                  </a:lnTo>
                  <a:lnTo>
                    <a:pt x="328828" y="608317"/>
                  </a:lnTo>
                  <a:lnTo>
                    <a:pt x="329069" y="652018"/>
                  </a:lnTo>
                  <a:lnTo>
                    <a:pt x="329298" y="608317"/>
                  </a:lnTo>
                  <a:lnTo>
                    <a:pt x="330708" y="564680"/>
                  </a:lnTo>
                  <a:lnTo>
                    <a:pt x="333311" y="521093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47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16"/>
                  </a:lnTo>
                  <a:lnTo>
                    <a:pt x="525995" y="330212"/>
                  </a:lnTo>
                  <a:lnTo>
                    <a:pt x="569988" y="327634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19"/>
                  </a:lnTo>
                  <a:lnTo>
                    <a:pt x="700443" y="326009"/>
                  </a:lnTo>
                  <a:lnTo>
                    <a:pt x="700316" y="348119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71"/>
                  </a:lnTo>
                  <a:lnTo>
                    <a:pt x="695299" y="560781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699"/>
                  </a:lnTo>
                  <a:lnTo>
                    <a:pt x="709358" y="547497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156" y="6986239"/>
              <a:ext cx="203352" cy="20146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6819" y="7612172"/>
            <a:ext cx="3122847" cy="2674826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044" rIns="0" bIns="0" rtlCol="0">
            <a:spAutoFit/>
          </a:bodyPr>
          <a:lstStyle/>
          <a:p>
            <a:pPr marL="4004310">
              <a:lnSpc>
                <a:spcPct val="100000"/>
              </a:lnSpc>
              <a:spcBef>
                <a:spcPts val="110"/>
              </a:spcBef>
            </a:pPr>
            <a:r>
              <a:rPr sz="5650" spc="805" dirty="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89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600" dirty="0">
                <a:solidFill>
                  <a:srgbClr val="000000"/>
                </a:solidFill>
                <a:latin typeface="Calibri"/>
                <a:cs typeface="Calibri"/>
              </a:rPr>
              <a:t>components</a:t>
            </a:r>
            <a:endParaRPr sz="56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122" y="2142723"/>
            <a:ext cx="16162655" cy="621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50" dirty="0">
                <a:latin typeface="Times New Roman"/>
                <a:cs typeface="Times New Roman"/>
              </a:rPr>
              <a:t>MICRO</a:t>
            </a:r>
            <a:r>
              <a:rPr sz="4450" spc="-195" dirty="0">
                <a:latin typeface="Times New Roman"/>
                <a:cs typeface="Times New Roman"/>
              </a:rPr>
              <a:t> </a:t>
            </a:r>
            <a:r>
              <a:rPr sz="4450" spc="-245" dirty="0">
                <a:latin typeface="Times New Roman"/>
                <a:cs typeface="Times New Roman"/>
              </a:rPr>
              <a:t>CONTROLLER</a:t>
            </a:r>
            <a:r>
              <a:rPr sz="4450" spc="-195" dirty="0">
                <a:latin typeface="Times New Roman"/>
                <a:cs typeface="Times New Roman"/>
              </a:rPr>
              <a:t> </a:t>
            </a:r>
            <a:r>
              <a:rPr sz="4450" spc="-10" dirty="0">
                <a:latin typeface="Times New Roman"/>
                <a:cs typeface="Times New Roman"/>
              </a:rPr>
              <a:t>ESP8266</a:t>
            </a:r>
            <a:endParaRPr sz="4450">
              <a:latin typeface="Times New Roman"/>
              <a:cs typeface="Times New Roman"/>
            </a:endParaRPr>
          </a:p>
          <a:p>
            <a:pPr marL="321310" marR="5080">
              <a:lnSpc>
                <a:spcPct val="108600"/>
              </a:lnSpc>
              <a:spcBef>
                <a:spcPts val="3404"/>
              </a:spcBef>
            </a:pPr>
            <a:r>
              <a:rPr sz="3050" dirty="0">
                <a:latin typeface="Georgia"/>
                <a:cs typeface="Georgia"/>
              </a:rPr>
              <a:t>The</a:t>
            </a:r>
            <a:r>
              <a:rPr sz="3050" spc="20" dirty="0">
                <a:latin typeface="Georgia"/>
                <a:cs typeface="Georgia"/>
              </a:rPr>
              <a:t> </a:t>
            </a:r>
            <a:r>
              <a:rPr sz="3050" spc="-10" dirty="0">
                <a:latin typeface="Georgia"/>
                <a:cs typeface="Georgia"/>
              </a:rPr>
              <a:t>NodeMCU</a:t>
            </a:r>
            <a:r>
              <a:rPr sz="3050" spc="15" dirty="0">
                <a:latin typeface="Georgia"/>
                <a:cs typeface="Georgia"/>
              </a:rPr>
              <a:t> </a:t>
            </a:r>
            <a:r>
              <a:rPr sz="3050" spc="-20" dirty="0">
                <a:latin typeface="Georgia"/>
                <a:cs typeface="Georgia"/>
              </a:rPr>
              <a:t>(Node</a:t>
            </a:r>
            <a:r>
              <a:rPr sz="3050" spc="2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MicroController</a:t>
            </a:r>
            <a:r>
              <a:rPr sz="3050" spc="15" dirty="0">
                <a:latin typeface="Georgia"/>
                <a:cs typeface="Georgia"/>
              </a:rPr>
              <a:t> </a:t>
            </a:r>
            <a:r>
              <a:rPr sz="3050" spc="-20" dirty="0">
                <a:latin typeface="Georgia"/>
                <a:cs typeface="Georgia"/>
              </a:rPr>
              <a:t>Unit)</a:t>
            </a:r>
            <a:r>
              <a:rPr sz="3050" spc="2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is</a:t>
            </a:r>
            <a:r>
              <a:rPr sz="3050" spc="2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</a:t>
            </a:r>
            <a:r>
              <a:rPr sz="3050" spc="1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open-</a:t>
            </a:r>
            <a:r>
              <a:rPr sz="3050" spc="55" dirty="0">
                <a:latin typeface="Georgia"/>
                <a:cs typeface="Georgia"/>
              </a:rPr>
              <a:t>source</a:t>
            </a:r>
            <a:r>
              <a:rPr sz="3050" spc="15" dirty="0">
                <a:latin typeface="Georgia"/>
                <a:cs typeface="Georgia"/>
              </a:rPr>
              <a:t> </a:t>
            </a:r>
            <a:r>
              <a:rPr sz="3050" spc="70" dirty="0">
                <a:latin typeface="Georgia"/>
                <a:cs typeface="Georgia"/>
              </a:rPr>
              <a:t>software</a:t>
            </a:r>
            <a:r>
              <a:rPr sz="3050" spc="2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and</a:t>
            </a:r>
            <a:r>
              <a:rPr sz="3050" spc="15" dirty="0">
                <a:latin typeface="Georgia"/>
                <a:cs typeface="Georgia"/>
              </a:rPr>
              <a:t> </a:t>
            </a:r>
            <a:r>
              <a:rPr sz="3050" spc="40" dirty="0">
                <a:latin typeface="Georgia"/>
                <a:cs typeface="Georgia"/>
              </a:rPr>
              <a:t>hardware </a:t>
            </a:r>
            <a:r>
              <a:rPr sz="3050" spc="60" dirty="0">
                <a:latin typeface="Georgia"/>
                <a:cs typeface="Georgia"/>
              </a:rPr>
              <a:t>development</a:t>
            </a:r>
            <a:r>
              <a:rPr sz="3050" spc="50" dirty="0">
                <a:latin typeface="Georgia"/>
                <a:cs typeface="Georgia"/>
              </a:rPr>
              <a:t> </a:t>
            </a:r>
            <a:r>
              <a:rPr sz="3050" spc="60" dirty="0">
                <a:latin typeface="Georgia"/>
                <a:cs typeface="Georgia"/>
              </a:rPr>
              <a:t>environment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built</a:t>
            </a:r>
            <a:r>
              <a:rPr sz="3050" spc="6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around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</a:t>
            </a:r>
            <a:r>
              <a:rPr sz="3050" spc="50" dirty="0">
                <a:latin typeface="Georgia"/>
                <a:cs typeface="Georgia"/>
              </a:rPr>
              <a:t> </a:t>
            </a:r>
            <a:r>
              <a:rPr sz="3050" spc="60" dirty="0">
                <a:latin typeface="Georgia"/>
                <a:cs typeface="Georgia"/>
              </a:rPr>
              <a:t>inexpensive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spc="65" dirty="0">
                <a:latin typeface="Georgia"/>
                <a:cs typeface="Georgia"/>
              </a:rPr>
              <a:t>System-</a:t>
            </a:r>
            <a:r>
              <a:rPr sz="3050" dirty="0">
                <a:latin typeface="Georgia"/>
                <a:cs typeface="Georgia"/>
              </a:rPr>
              <a:t>on-a-Chip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spc="-100" dirty="0">
                <a:latin typeface="Georgia"/>
                <a:cs typeface="Georgia"/>
              </a:rPr>
              <a:t>(SoC)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called</a:t>
            </a:r>
            <a:r>
              <a:rPr sz="3050" spc="55" dirty="0">
                <a:latin typeface="Georgia"/>
                <a:cs typeface="Georgia"/>
              </a:rPr>
              <a:t> </a:t>
            </a:r>
            <a:r>
              <a:rPr sz="3050" spc="45" dirty="0">
                <a:latin typeface="Georgia"/>
                <a:cs typeface="Georgia"/>
              </a:rPr>
              <a:t>the </a:t>
            </a:r>
            <a:r>
              <a:rPr sz="3050" spc="-10" dirty="0">
                <a:latin typeface="Georgia"/>
                <a:cs typeface="Georgia"/>
              </a:rPr>
              <a:t>ESP8266</a:t>
            </a:r>
            <a:endParaRPr sz="3050">
              <a:latin typeface="Georgia"/>
              <a:cs typeface="Georgia"/>
            </a:endParaRPr>
          </a:p>
          <a:p>
            <a:pPr marL="374015" marR="292100">
              <a:lnSpc>
                <a:spcPct val="108600"/>
              </a:lnSpc>
              <a:spcBef>
                <a:spcPts val="965"/>
              </a:spcBef>
            </a:pPr>
            <a:r>
              <a:rPr sz="3050" dirty="0">
                <a:latin typeface="Georgia"/>
                <a:cs typeface="Georgia"/>
              </a:rPr>
              <a:t>It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contains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70" dirty="0">
                <a:latin typeface="Georgia"/>
                <a:cs typeface="Georgia"/>
              </a:rPr>
              <a:t>the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crucial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elements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of</a:t>
            </a:r>
            <a:r>
              <a:rPr sz="3050" spc="3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computer: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-25" dirty="0">
                <a:latin typeface="Georgia"/>
                <a:cs typeface="Georgia"/>
              </a:rPr>
              <a:t>CPU,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-60" dirty="0">
                <a:latin typeface="Georgia"/>
                <a:cs typeface="Georgia"/>
              </a:rPr>
              <a:t>RAM,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70" dirty="0">
                <a:latin typeface="Georgia"/>
                <a:cs typeface="Georgia"/>
              </a:rPr>
              <a:t>networking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-130" dirty="0">
                <a:latin typeface="Georgia"/>
                <a:cs typeface="Georgia"/>
              </a:rPr>
              <a:t>(WiFi),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and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85" dirty="0">
                <a:latin typeface="Georgia"/>
                <a:cs typeface="Georgia"/>
              </a:rPr>
              <a:t>even</a:t>
            </a:r>
            <a:r>
              <a:rPr sz="3050" spc="25" dirty="0">
                <a:latin typeface="Georgia"/>
                <a:cs typeface="Georgia"/>
              </a:rPr>
              <a:t> </a:t>
            </a:r>
            <a:r>
              <a:rPr sz="3050" spc="-50" dirty="0">
                <a:latin typeface="Georgia"/>
                <a:cs typeface="Georgia"/>
              </a:rPr>
              <a:t>a </a:t>
            </a:r>
            <a:r>
              <a:rPr sz="3050" dirty="0">
                <a:latin typeface="Georgia"/>
                <a:cs typeface="Georgia"/>
              </a:rPr>
              <a:t>modern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spc="45" dirty="0">
                <a:latin typeface="Georgia"/>
                <a:cs typeface="Georgia"/>
              </a:rPr>
              <a:t>operating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spc="90" dirty="0">
                <a:latin typeface="Georgia"/>
                <a:cs typeface="Georgia"/>
              </a:rPr>
              <a:t>system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and</a:t>
            </a:r>
            <a:r>
              <a:rPr sz="3050" spc="10" dirty="0">
                <a:latin typeface="Georgia"/>
                <a:cs typeface="Georgia"/>
              </a:rPr>
              <a:t> </a:t>
            </a:r>
            <a:r>
              <a:rPr sz="3050" spc="-20" dirty="0">
                <a:latin typeface="Georgia"/>
                <a:cs typeface="Georgia"/>
              </a:rPr>
              <a:t>SDK.</a:t>
            </a:r>
            <a:r>
              <a:rPr sz="3050" spc="1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That </a:t>
            </a:r>
            <a:r>
              <a:rPr sz="3050" spc="55" dirty="0">
                <a:latin typeface="Georgia"/>
                <a:cs typeface="Georgia"/>
              </a:rPr>
              <a:t>makes</a:t>
            </a:r>
            <a:r>
              <a:rPr sz="3050" spc="10" dirty="0">
                <a:latin typeface="Georgia"/>
                <a:cs typeface="Georgia"/>
              </a:rPr>
              <a:t> </a:t>
            </a:r>
            <a:r>
              <a:rPr sz="3050" spc="65" dirty="0">
                <a:latin typeface="Georgia"/>
                <a:cs typeface="Georgia"/>
              </a:rPr>
              <a:t>it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excellent</a:t>
            </a:r>
            <a:r>
              <a:rPr sz="3050" spc="1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choice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spc="50" dirty="0">
                <a:latin typeface="Georgia"/>
                <a:cs typeface="Georgia"/>
              </a:rPr>
              <a:t>for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spc="50" dirty="0">
                <a:latin typeface="Georgia"/>
                <a:cs typeface="Georgia"/>
              </a:rPr>
              <a:t>Internet</a:t>
            </a:r>
            <a:r>
              <a:rPr sz="3050" spc="10" dirty="0">
                <a:latin typeface="Georgia"/>
                <a:cs typeface="Georgia"/>
              </a:rPr>
              <a:t> </a:t>
            </a:r>
            <a:r>
              <a:rPr sz="3050" spc="-25" dirty="0">
                <a:latin typeface="Georgia"/>
                <a:cs typeface="Georgia"/>
              </a:rPr>
              <a:t>of </a:t>
            </a:r>
            <a:r>
              <a:rPr sz="3050" dirty="0">
                <a:latin typeface="Georgia"/>
                <a:cs typeface="Georgia"/>
              </a:rPr>
              <a:t>Things </a:t>
            </a:r>
            <a:r>
              <a:rPr sz="3050" spc="-120" dirty="0">
                <a:latin typeface="Georgia"/>
                <a:cs typeface="Georgia"/>
              </a:rPr>
              <a:t>(IoT)</a:t>
            </a:r>
            <a:r>
              <a:rPr sz="3050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projects</a:t>
            </a:r>
            <a:r>
              <a:rPr sz="3050" dirty="0">
                <a:latin typeface="Georgia"/>
                <a:cs typeface="Georgia"/>
              </a:rPr>
              <a:t> of</a:t>
            </a:r>
            <a:r>
              <a:rPr sz="3050" spc="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all</a:t>
            </a:r>
            <a:r>
              <a:rPr sz="3050" spc="-5" dirty="0">
                <a:latin typeface="Georgia"/>
                <a:cs typeface="Georgia"/>
              </a:rPr>
              <a:t> </a:t>
            </a:r>
            <a:r>
              <a:rPr sz="3050" spc="-10" dirty="0">
                <a:latin typeface="Georgia"/>
                <a:cs typeface="Georgia"/>
              </a:rPr>
              <a:t>kinds.</a:t>
            </a:r>
            <a:endParaRPr sz="3050">
              <a:latin typeface="Georgia"/>
              <a:cs typeface="Georgia"/>
            </a:endParaRPr>
          </a:p>
          <a:p>
            <a:pPr marL="268605" marR="341630">
              <a:lnSpc>
                <a:spcPct val="108600"/>
              </a:lnSpc>
              <a:spcBef>
                <a:spcPts val="3215"/>
              </a:spcBef>
            </a:pPr>
            <a:r>
              <a:rPr sz="3050" dirty="0">
                <a:latin typeface="Georgia"/>
                <a:cs typeface="Georgia"/>
              </a:rPr>
              <a:t>The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-140" dirty="0">
                <a:latin typeface="Georgia"/>
                <a:cs typeface="Georgia"/>
              </a:rPr>
              <a:t>ESP8266</a:t>
            </a:r>
            <a:r>
              <a:rPr sz="3050" spc="-25" dirty="0">
                <a:latin typeface="Georgia"/>
                <a:cs typeface="Georgia"/>
              </a:rPr>
              <a:t> </a:t>
            </a:r>
            <a:r>
              <a:rPr sz="3050" spc="-60" dirty="0">
                <a:latin typeface="Georgia"/>
                <a:cs typeface="Georgia"/>
              </a:rPr>
              <a:t>12-</a:t>
            </a:r>
            <a:r>
              <a:rPr sz="3050" spc="-165" dirty="0">
                <a:latin typeface="Georgia"/>
                <a:cs typeface="Georgia"/>
              </a:rPr>
              <a:t>E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chip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comes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90" dirty="0">
                <a:latin typeface="Georgia"/>
                <a:cs typeface="Georgia"/>
              </a:rPr>
              <a:t>with</a:t>
            </a:r>
            <a:r>
              <a:rPr sz="3050" spc="-25" dirty="0">
                <a:latin typeface="Georgia"/>
                <a:cs typeface="Georgia"/>
              </a:rPr>
              <a:t> </a:t>
            </a:r>
            <a:r>
              <a:rPr sz="3050" spc="-105" dirty="0">
                <a:latin typeface="Georgia"/>
                <a:cs typeface="Georgia"/>
              </a:rPr>
              <a:t>17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-25" dirty="0">
                <a:latin typeface="Georgia"/>
                <a:cs typeface="Georgia"/>
              </a:rPr>
              <a:t>GPIO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pins.</a:t>
            </a:r>
            <a:r>
              <a:rPr sz="3050" spc="-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Not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all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-10" dirty="0">
                <a:latin typeface="Georgia"/>
                <a:cs typeface="Georgia"/>
              </a:rPr>
              <a:t>GPIOs</a:t>
            </a:r>
            <a:r>
              <a:rPr sz="3050" spc="-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are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exposed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in</a:t>
            </a:r>
            <a:r>
              <a:rPr sz="3050" spc="-2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all</a:t>
            </a:r>
            <a:r>
              <a:rPr sz="3050" spc="-30" dirty="0">
                <a:latin typeface="Georgia"/>
                <a:cs typeface="Georgia"/>
              </a:rPr>
              <a:t> </a:t>
            </a:r>
            <a:r>
              <a:rPr sz="3050" spc="-35" dirty="0">
                <a:latin typeface="Georgia"/>
                <a:cs typeface="Georgia"/>
              </a:rPr>
              <a:t>ESP8266 </a:t>
            </a:r>
            <a:r>
              <a:rPr sz="3050" spc="60" dirty="0">
                <a:latin typeface="Georgia"/>
                <a:cs typeface="Georgia"/>
              </a:rPr>
              <a:t>development</a:t>
            </a:r>
            <a:r>
              <a:rPr sz="3050" spc="-20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boards,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some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-10" dirty="0">
                <a:latin typeface="Georgia"/>
                <a:cs typeface="Georgia"/>
              </a:rPr>
              <a:t>GPIOs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are</a:t>
            </a:r>
            <a:r>
              <a:rPr sz="3050" spc="-20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not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50" dirty="0">
                <a:latin typeface="Georgia"/>
                <a:cs typeface="Georgia"/>
              </a:rPr>
              <a:t>recommended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70" dirty="0">
                <a:latin typeface="Georgia"/>
                <a:cs typeface="Georgia"/>
              </a:rPr>
              <a:t>to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use,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dirty="0">
                <a:latin typeface="Georgia"/>
                <a:cs typeface="Georgia"/>
              </a:rPr>
              <a:t>and</a:t>
            </a:r>
            <a:r>
              <a:rPr sz="3050" spc="-20" dirty="0">
                <a:latin typeface="Georgia"/>
                <a:cs typeface="Georgia"/>
              </a:rPr>
              <a:t> </a:t>
            </a:r>
            <a:r>
              <a:rPr sz="3050" spc="55" dirty="0">
                <a:latin typeface="Georgia"/>
                <a:cs typeface="Georgia"/>
              </a:rPr>
              <a:t>others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65" dirty="0">
                <a:latin typeface="Georgia"/>
                <a:cs typeface="Georgia"/>
              </a:rPr>
              <a:t>have</a:t>
            </a:r>
            <a:r>
              <a:rPr sz="3050" spc="-15" dirty="0">
                <a:latin typeface="Georgia"/>
                <a:cs typeface="Georgia"/>
              </a:rPr>
              <a:t> </a:t>
            </a:r>
            <a:r>
              <a:rPr sz="3050" spc="100" dirty="0">
                <a:latin typeface="Georgia"/>
                <a:cs typeface="Georgia"/>
              </a:rPr>
              <a:t>very </a:t>
            </a:r>
            <a:r>
              <a:rPr sz="3050" spc="50" dirty="0">
                <a:latin typeface="Georgia"/>
                <a:cs typeface="Georgia"/>
              </a:rPr>
              <a:t>specific</a:t>
            </a:r>
            <a:r>
              <a:rPr sz="3050" spc="-50" dirty="0">
                <a:latin typeface="Georgia"/>
                <a:cs typeface="Georgia"/>
              </a:rPr>
              <a:t> </a:t>
            </a:r>
            <a:r>
              <a:rPr sz="3050" spc="-10" dirty="0">
                <a:latin typeface="Georgia"/>
                <a:cs typeface="Georgia"/>
              </a:rPr>
              <a:t>functions.</a:t>
            </a:r>
            <a:endParaRPr sz="30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2043430"/>
            <a:chOff x="0" y="0"/>
            <a:chExt cx="18288000" cy="204343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4074775" cy="2043430"/>
            </a:xfrm>
            <a:custGeom>
              <a:avLst/>
              <a:gdLst/>
              <a:ahLst/>
              <a:cxnLst/>
              <a:rect l="l" t="t" r="r" b="b"/>
              <a:pathLst>
                <a:path w="14074775" h="2043430">
                  <a:moveTo>
                    <a:pt x="14074209" y="2043293"/>
                  </a:moveTo>
                  <a:lnTo>
                    <a:pt x="0" y="2043293"/>
                  </a:lnTo>
                  <a:lnTo>
                    <a:pt x="0" y="0"/>
                  </a:lnTo>
                  <a:lnTo>
                    <a:pt x="12177167" y="0"/>
                  </a:lnTo>
                  <a:lnTo>
                    <a:pt x="14074209" y="2043293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377" y="0"/>
              <a:ext cx="6080760" cy="981075"/>
            </a:xfrm>
            <a:custGeom>
              <a:avLst/>
              <a:gdLst/>
              <a:ahLst/>
              <a:cxnLst/>
              <a:rect l="l" t="t" r="r" b="b"/>
              <a:pathLst>
                <a:path w="6080759" h="981075">
                  <a:moveTo>
                    <a:pt x="6080622" y="981076"/>
                  </a:moveTo>
                  <a:lnTo>
                    <a:pt x="910854" y="981076"/>
                  </a:lnTo>
                  <a:lnTo>
                    <a:pt x="0" y="0"/>
                  </a:lnTo>
                  <a:lnTo>
                    <a:pt x="6080622" y="0"/>
                  </a:lnTo>
                  <a:lnTo>
                    <a:pt x="6080622" y="981076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962274" cy="192069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435474" y="8217879"/>
            <a:ext cx="1852930" cy="2069464"/>
            <a:chOff x="16435474" y="8217879"/>
            <a:chExt cx="1852930" cy="2069464"/>
          </a:xfrm>
        </p:grpSpPr>
        <p:sp>
          <p:nvSpPr>
            <p:cNvPr id="8" name="object 8"/>
            <p:cNvSpPr/>
            <p:nvPr/>
          </p:nvSpPr>
          <p:spPr>
            <a:xfrm>
              <a:off x="16435474" y="8217879"/>
              <a:ext cx="1852930" cy="2069464"/>
            </a:xfrm>
            <a:custGeom>
              <a:avLst/>
              <a:gdLst/>
              <a:ahLst/>
              <a:cxnLst/>
              <a:rect l="l" t="t" r="r" b="b"/>
              <a:pathLst>
                <a:path w="1852930" h="2069465">
                  <a:moveTo>
                    <a:pt x="1370857" y="2069119"/>
                  </a:moveTo>
                  <a:lnTo>
                    <a:pt x="0" y="2069119"/>
                  </a:lnTo>
                  <a:lnTo>
                    <a:pt x="0" y="1499893"/>
                  </a:lnTo>
                  <a:lnTo>
                    <a:pt x="1852524" y="0"/>
                  </a:lnTo>
                  <a:lnTo>
                    <a:pt x="1852524" y="1127586"/>
                  </a:lnTo>
                  <a:lnTo>
                    <a:pt x="1835372" y="1169122"/>
                  </a:lnTo>
                  <a:lnTo>
                    <a:pt x="1815921" y="1215094"/>
                  </a:lnTo>
                  <a:lnTo>
                    <a:pt x="1795985" y="1261112"/>
                  </a:lnTo>
                  <a:lnTo>
                    <a:pt x="1775570" y="1307166"/>
                  </a:lnTo>
                  <a:lnTo>
                    <a:pt x="1754681" y="1353247"/>
                  </a:lnTo>
                  <a:lnTo>
                    <a:pt x="1733324" y="1399344"/>
                  </a:lnTo>
                  <a:lnTo>
                    <a:pt x="1711504" y="1445447"/>
                  </a:lnTo>
                  <a:lnTo>
                    <a:pt x="1689227" y="1491546"/>
                  </a:lnTo>
                  <a:lnTo>
                    <a:pt x="1666498" y="1537631"/>
                  </a:lnTo>
                  <a:lnTo>
                    <a:pt x="1643324" y="1583693"/>
                  </a:lnTo>
                  <a:lnTo>
                    <a:pt x="1619708" y="1629720"/>
                  </a:lnTo>
                  <a:lnTo>
                    <a:pt x="1595658" y="1675702"/>
                  </a:lnTo>
                  <a:lnTo>
                    <a:pt x="1571179" y="1721631"/>
                  </a:lnTo>
                  <a:lnTo>
                    <a:pt x="1546275" y="1767495"/>
                  </a:lnTo>
                  <a:lnTo>
                    <a:pt x="1520954" y="1813285"/>
                  </a:lnTo>
                  <a:lnTo>
                    <a:pt x="1495220" y="1858991"/>
                  </a:lnTo>
                  <a:lnTo>
                    <a:pt x="1469078" y="1904602"/>
                  </a:lnTo>
                  <a:lnTo>
                    <a:pt x="1442535" y="1950109"/>
                  </a:lnTo>
                  <a:lnTo>
                    <a:pt x="1415596" y="1995502"/>
                  </a:lnTo>
                  <a:lnTo>
                    <a:pt x="1388266" y="2040769"/>
                  </a:lnTo>
                  <a:lnTo>
                    <a:pt x="1370857" y="2069119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64229" y="8614681"/>
              <a:ext cx="1123950" cy="1672589"/>
            </a:xfrm>
            <a:custGeom>
              <a:avLst/>
              <a:gdLst/>
              <a:ahLst/>
              <a:cxnLst/>
              <a:rect l="l" t="t" r="r" b="b"/>
              <a:pathLst>
                <a:path w="1123950" h="1672590">
                  <a:moveTo>
                    <a:pt x="1123769" y="1672318"/>
                  </a:moveTo>
                  <a:lnTo>
                    <a:pt x="0" y="1672318"/>
                  </a:lnTo>
                  <a:lnTo>
                    <a:pt x="0" y="909858"/>
                  </a:lnTo>
                  <a:lnTo>
                    <a:pt x="1123769" y="0"/>
                  </a:lnTo>
                  <a:lnTo>
                    <a:pt x="1123769" y="1672318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11163" y="3044289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5" h="63500">
                <a:moveTo>
                  <a:pt x="2825266" y="63191"/>
                </a:moveTo>
                <a:lnTo>
                  <a:pt x="0" y="31595"/>
                </a:lnTo>
                <a:lnTo>
                  <a:pt x="2825266" y="0"/>
                </a:lnTo>
                <a:lnTo>
                  <a:pt x="2921445" y="31595"/>
                </a:lnTo>
                <a:lnTo>
                  <a:pt x="2825266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1239" y="3044289"/>
            <a:ext cx="2921635" cy="63500"/>
          </a:xfrm>
          <a:custGeom>
            <a:avLst/>
            <a:gdLst/>
            <a:ahLst/>
            <a:cxnLst/>
            <a:rect l="l" t="t" r="r" b="b"/>
            <a:pathLst>
              <a:path w="2921634" h="63500">
                <a:moveTo>
                  <a:pt x="96179" y="63191"/>
                </a:moveTo>
                <a:lnTo>
                  <a:pt x="0" y="31595"/>
                </a:lnTo>
                <a:lnTo>
                  <a:pt x="96179" y="0"/>
                </a:lnTo>
                <a:lnTo>
                  <a:pt x="2921445" y="31595"/>
                </a:lnTo>
                <a:lnTo>
                  <a:pt x="96179" y="631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8871" y="2924453"/>
            <a:ext cx="606425" cy="275590"/>
          </a:xfrm>
          <a:custGeom>
            <a:avLst/>
            <a:gdLst/>
            <a:ahLst/>
            <a:cxnLst/>
            <a:rect l="l" t="t" r="r" b="b"/>
            <a:pathLst>
              <a:path w="606425" h="275589">
                <a:moveTo>
                  <a:pt x="605853" y="122021"/>
                </a:moveTo>
                <a:lnTo>
                  <a:pt x="597649" y="92735"/>
                </a:lnTo>
                <a:lnTo>
                  <a:pt x="581723" y="75399"/>
                </a:lnTo>
                <a:lnTo>
                  <a:pt x="568274" y="68237"/>
                </a:lnTo>
                <a:lnTo>
                  <a:pt x="564692" y="65366"/>
                </a:lnTo>
                <a:lnTo>
                  <a:pt x="556679" y="61010"/>
                </a:lnTo>
                <a:lnTo>
                  <a:pt x="547039" y="56172"/>
                </a:lnTo>
                <a:lnTo>
                  <a:pt x="543280" y="54279"/>
                </a:lnTo>
                <a:lnTo>
                  <a:pt x="526300" y="48564"/>
                </a:lnTo>
                <a:lnTo>
                  <a:pt x="506107" y="45173"/>
                </a:lnTo>
                <a:lnTo>
                  <a:pt x="483082" y="45389"/>
                </a:lnTo>
                <a:lnTo>
                  <a:pt x="433895" y="59918"/>
                </a:lnTo>
                <a:lnTo>
                  <a:pt x="398399" y="82588"/>
                </a:lnTo>
                <a:lnTo>
                  <a:pt x="366141" y="112572"/>
                </a:lnTo>
                <a:lnTo>
                  <a:pt x="346011" y="134467"/>
                </a:lnTo>
                <a:lnTo>
                  <a:pt x="339026" y="126987"/>
                </a:lnTo>
                <a:lnTo>
                  <a:pt x="353352" y="112039"/>
                </a:lnTo>
                <a:lnTo>
                  <a:pt x="358127" y="107175"/>
                </a:lnTo>
                <a:lnTo>
                  <a:pt x="367588" y="97688"/>
                </a:lnTo>
                <a:lnTo>
                  <a:pt x="377063" y="88607"/>
                </a:lnTo>
                <a:lnTo>
                  <a:pt x="382892" y="82804"/>
                </a:lnTo>
                <a:lnTo>
                  <a:pt x="386168" y="80251"/>
                </a:lnTo>
                <a:lnTo>
                  <a:pt x="404533" y="65722"/>
                </a:lnTo>
                <a:lnTo>
                  <a:pt x="422922" y="53835"/>
                </a:lnTo>
                <a:lnTo>
                  <a:pt x="459397" y="38849"/>
                </a:lnTo>
                <a:lnTo>
                  <a:pt x="485533" y="34772"/>
                </a:lnTo>
                <a:lnTo>
                  <a:pt x="493649" y="34861"/>
                </a:lnTo>
                <a:lnTo>
                  <a:pt x="533019" y="41478"/>
                </a:lnTo>
                <a:lnTo>
                  <a:pt x="547928" y="46850"/>
                </a:lnTo>
                <a:lnTo>
                  <a:pt x="546963" y="45186"/>
                </a:lnTo>
                <a:lnTo>
                  <a:pt x="543788" y="40665"/>
                </a:lnTo>
                <a:lnTo>
                  <a:pt x="538632" y="34772"/>
                </a:lnTo>
                <a:lnTo>
                  <a:pt x="537933" y="33972"/>
                </a:lnTo>
                <a:lnTo>
                  <a:pt x="500202" y="8712"/>
                </a:lnTo>
                <a:lnTo>
                  <a:pt x="455752" y="0"/>
                </a:lnTo>
                <a:lnTo>
                  <a:pt x="442887" y="457"/>
                </a:lnTo>
                <a:lnTo>
                  <a:pt x="402564" y="10160"/>
                </a:lnTo>
                <a:lnTo>
                  <a:pt x="363943" y="31051"/>
                </a:lnTo>
                <a:lnTo>
                  <a:pt x="351929" y="39941"/>
                </a:lnTo>
                <a:lnTo>
                  <a:pt x="347916" y="42849"/>
                </a:lnTo>
                <a:lnTo>
                  <a:pt x="344271" y="46482"/>
                </a:lnTo>
                <a:lnTo>
                  <a:pt x="340639" y="49745"/>
                </a:lnTo>
                <a:lnTo>
                  <a:pt x="338810" y="51562"/>
                </a:lnTo>
                <a:lnTo>
                  <a:pt x="336994" y="53022"/>
                </a:lnTo>
                <a:lnTo>
                  <a:pt x="334810" y="54838"/>
                </a:lnTo>
                <a:lnTo>
                  <a:pt x="329704" y="59550"/>
                </a:lnTo>
                <a:lnTo>
                  <a:pt x="311467" y="78727"/>
                </a:lnTo>
                <a:lnTo>
                  <a:pt x="311467" y="170713"/>
                </a:lnTo>
                <a:lnTo>
                  <a:pt x="304571" y="177584"/>
                </a:lnTo>
                <a:lnTo>
                  <a:pt x="302920" y="179120"/>
                </a:lnTo>
                <a:lnTo>
                  <a:pt x="301282" y="177584"/>
                </a:lnTo>
                <a:lnTo>
                  <a:pt x="294360" y="170713"/>
                </a:lnTo>
                <a:lnTo>
                  <a:pt x="302920" y="162864"/>
                </a:lnTo>
                <a:lnTo>
                  <a:pt x="311467" y="170713"/>
                </a:lnTo>
                <a:lnTo>
                  <a:pt x="311467" y="78727"/>
                </a:lnTo>
                <a:lnTo>
                  <a:pt x="309664" y="80619"/>
                </a:lnTo>
                <a:lnTo>
                  <a:pt x="302920" y="87947"/>
                </a:lnTo>
                <a:lnTo>
                  <a:pt x="296189" y="80619"/>
                </a:lnTo>
                <a:lnTo>
                  <a:pt x="291426" y="75615"/>
                </a:lnTo>
                <a:lnTo>
                  <a:pt x="291426" y="189826"/>
                </a:lnTo>
                <a:lnTo>
                  <a:pt x="282727" y="197929"/>
                </a:lnTo>
                <a:lnTo>
                  <a:pt x="236169" y="233299"/>
                </a:lnTo>
                <a:lnTo>
                  <a:pt x="199250" y="253034"/>
                </a:lnTo>
                <a:lnTo>
                  <a:pt x="161391" y="264020"/>
                </a:lnTo>
                <a:lnTo>
                  <a:pt x="136893" y="266103"/>
                </a:lnTo>
                <a:lnTo>
                  <a:pt x="125222" y="265658"/>
                </a:lnTo>
                <a:lnTo>
                  <a:pt x="114033" y="264388"/>
                </a:lnTo>
                <a:lnTo>
                  <a:pt x="106362" y="262839"/>
                </a:lnTo>
                <a:lnTo>
                  <a:pt x="114388" y="263296"/>
                </a:lnTo>
                <a:lnTo>
                  <a:pt x="126606" y="262902"/>
                </a:lnTo>
                <a:lnTo>
                  <a:pt x="165036" y="254939"/>
                </a:lnTo>
                <a:lnTo>
                  <a:pt x="203301" y="238391"/>
                </a:lnTo>
                <a:lnTo>
                  <a:pt x="240169" y="215582"/>
                </a:lnTo>
                <a:lnTo>
                  <a:pt x="282651" y="181267"/>
                </a:lnTo>
                <a:lnTo>
                  <a:pt x="290360" y="188849"/>
                </a:lnTo>
                <a:lnTo>
                  <a:pt x="291426" y="189826"/>
                </a:lnTo>
                <a:lnTo>
                  <a:pt x="291426" y="75615"/>
                </a:lnTo>
                <a:lnTo>
                  <a:pt x="276148" y="59550"/>
                </a:lnTo>
                <a:lnTo>
                  <a:pt x="271056" y="54838"/>
                </a:lnTo>
                <a:lnTo>
                  <a:pt x="268859" y="53022"/>
                </a:lnTo>
                <a:lnTo>
                  <a:pt x="267042" y="51562"/>
                </a:lnTo>
                <a:lnTo>
                  <a:pt x="265226" y="49745"/>
                </a:lnTo>
                <a:lnTo>
                  <a:pt x="261581" y="46482"/>
                </a:lnTo>
                <a:lnTo>
                  <a:pt x="257937" y="42849"/>
                </a:lnTo>
                <a:lnTo>
                  <a:pt x="253923" y="39941"/>
                </a:lnTo>
                <a:lnTo>
                  <a:pt x="246938" y="34772"/>
                </a:lnTo>
                <a:lnTo>
                  <a:pt x="241922" y="31051"/>
                </a:lnTo>
                <a:lnTo>
                  <a:pt x="229425" y="23012"/>
                </a:lnTo>
                <a:lnTo>
                  <a:pt x="189801" y="5613"/>
                </a:lnTo>
                <a:lnTo>
                  <a:pt x="150101" y="0"/>
                </a:lnTo>
                <a:lnTo>
                  <a:pt x="137668" y="698"/>
                </a:lnTo>
                <a:lnTo>
                  <a:pt x="97053" y="12700"/>
                </a:lnTo>
                <a:lnTo>
                  <a:pt x="62064" y="40665"/>
                </a:lnTo>
                <a:lnTo>
                  <a:pt x="57924" y="46850"/>
                </a:lnTo>
                <a:lnTo>
                  <a:pt x="59664" y="46151"/>
                </a:lnTo>
                <a:lnTo>
                  <a:pt x="64706" y="44259"/>
                </a:lnTo>
                <a:lnTo>
                  <a:pt x="104432" y="35115"/>
                </a:lnTo>
                <a:lnTo>
                  <a:pt x="120319" y="34772"/>
                </a:lnTo>
                <a:lnTo>
                  <a:pt x="128790" y="35496"/>
                </a:lnTo>
                <a:lnTo>
                  <a:pt x="182930" y="53835"/>
                </a:lnTo>
                <a:lnTo>
                  <a:pt x="219684" y="80251"/>
                </a:lnTo>
                <a:lnTo>
                  <a:pt x="222961" y="82804"/>
                </a:lnTo>
                <a:lnTo>
                  <a:pt x="228790" y="88607"/>
                </a:lnTo>
                <a:lnTo>
                  <a:pt x="238264" y="97688"/>
                </a:lnTo>
                <a:lnTo>
                  <a:pt x="247738" y="107175"/>
                </a:lnTo>
                <a:lnTo>
                  <a:pt x="252437" y="111975"/>
                </a:lnTo>
                <a:lnTo>
                  <a:pt x="266814" y="126987"/>
                </a:lnTo>
                <a:lnTo>
                  <a:pt x="259829" y="134467"/>
                </a:lnTo>
                <a:lnTo>
                  <a:pt x="239712" y="112572"/>
                </a:lnTo>
                <a:lnTo>
                  <a:pt x="207454" y="82588"/>
                </a:lnTo>
                <a:lnTo>
                  <a:pt x="171958" y="59918"/>
                </a:lnTo>
                <a:lnTo>
                  <a:pt x="163436" y="56172"/>
                </a:lnTo>
                <a:lnTo>
                  <a:pt x="159613" y="54483"/>
                </a:lnTo>
                <a:lnTo>
                  <a:pt x="147231" y="50203"/>
                </a:lnTo>
                <a:lnTo>
                  <a:pt x="134912" y="47155"/>
                </a:lnTo>
                <a:lnTo>
                  <a:pt x="122770" y="45389"/>
                </a:lnTo>
                <a:lnTo>
                  <a:pt x="99745" y="45173"/>
                </a:lnTo>
                <a:lnTo>
                  <a:pt x="79552" y="48564"/>
                </a:lnTo>
                <a:lnTo>
                  <a:pt x="62572" y="54279"/>
                </a:lnTo>
                <a:lnTo>
                  <a:pt x="49187" y="61010"/>
                </a:lnTo>
                <a:lnTo>
                  <a:pt x="41160" y="65366"/>
                </a:lnTo>
                <a:lnTo>
                  <a:pt x="37566" y="68237"/>
                </a:lnTo>
                <a:lnTo>
                  <a:pt x="24130" y="75399"/>
                </a:lnTo>
                <a:lnTo>
                  <a:pt x="8204" y="92735"/>
                </a:lnTo>
                <a:lnTo>
                  <a:pt x="0" y="122021"/>
                </a:lnTo>
                <a:lnTo>
                  <a:pt x="7531" y="143027"/>
                </a:lnTo>
                <a:lnTo>
                  <a:pt x="8496" y="143459"/>
                </a:lnTo>
                <a:lnTo>
                  <a:pt x="2552" y="151079"/>
                </a:lnTo>
                <a:lnTo>
                  <a:pt x="1358" y="173329"/>
                </a:lnTo>
                <a:lnTo>
                  <a:pt x="9385" y="195376"/>
                </a:lnTo>
                <a:lnTo>
                  <a:pt x="19456" y="212255"/>
                </a:lnTo>
                <a:lnTo>
                  <a:pt x="24409" y="218986"/>
                </a:lnTo>
                <a:lnTo>
                  <a:pt x="22707" y="191020"/>
                </a:lnTo>
                <a:lnTo>
                  <a:pt x="37299" y="176403"/>
                </a:lnTo>
                <a:lnTo>
                  <a:pt x="54279" y="165468"/>
                </a:lnTo>
                <a:lnTo>
                  <a:pt x="59753" y="148526"/>
                </a:lnTo>
                <a:lnTo>
                  <a:pt x="51993" y="135813"/>
                </a:lnTo>
                <a:lnTo>
                  <a:pt x="56108" y="129286"/>
                </a:lnTo>
                <a:lnTo>
                  <a:pt x="50888" y="110248"/>
                </a:lnTo>
                <a:lnTo>
                  <a:pt x="37846" y="97142"/>
                </a:lnTo>
                <a:lnTo>
                  <a:pt x="31559" y="84035"/>
                </a:lnTo>
                <a:lnTo>
                  <a:pt x="65011" y="60604"/>
                </a:lnTo>
                <a:lnTo>
                  <a:pt x="100342" y="56172"/>
                </a:lnTo>
                <a:lnTo>
                  <a:pt x="120954" y="58102"/>
                </a:lnTo>
                <a:lnTo>
                  <a:pt x="164807" y="73990"/>
                </a:lnTo>
                <a:lnTo>
                  <a:pt x="207289" y="104584"/>
                </a:lnTo>
                <a:lnTo>
                  <a:pt x="248513" y="146342"/>
                </a:lnTo>
                <a:lnTo>
                  <a:pt x="232435" y="162382"/>
                </a:lnTo>
                <a:lnTo>
                  <a:pt x="192722" y="197192"/>
                </a:lnTo>
                <a:lnTo>
                  <a:pt x="152285" y="223710"/>
                </a:lnTo>
                <a:lnTo>
                  <a:pt x="112572" y="238239"/>
                </a:lnTo>
                <a:lnTo>
                  <a:pt x="93941" y="240550"/>
                </a:lnTo>
                <a:lnTo>
                  <a:pt x="76682" y="239864"/>
                </a:lnTo>
                <a:lnTo>
                  <a:pt x="34607" y="226974"/>
                </a:lnTo>
                <a:lnTo>
                  <a:pt x="26593" y="222618"/>
                </a:lnTo>
                <a:lnTo>
                  <a:pt x="24409" y="221526"/>
                </a:lnTo>
                <a:lnTo>
                  <a:pt x="24777" y="221894"/>
                </a:lnTo>
                <a:lnTo>
                  <a:pt x="26225" y="223342"/>
                </a:lnTo>
                <a:lnTo>
                  <a:pt x="29146" y="226618"/>
                </a:lnTo>
                <a:lnTo>
                  <a:pt x="63804" y="251955"/>
                </a:lnTo>
                <a:lnTo>
                  <a:pt x="64223" y="252158"/>
                </a:lnTo>
                <a:lnTo>
                  <a:pt x="65163" y="252717"/>
                </a:lnTo>
                <a:lnTo>
                  <a:pt x="101663" y="268871"/>
                </a:lnTo>
                <a:lnTo>
                  <a:pt x="136804" y="275285"/>
                </a:lnTo>
                <a:lnTo>
                  <a:pt x="162941" y="274193"/>
                </a:lnTo>
                <a:lnTo>
                  <a:pt x="190030" y="268744"/>
                </a:lnTo>
                <a:lnTo>
                  <a:pt x="197307" y="266103"/>
                </a:lnTo>
                <a:lnTo>
                  <a:pt x="217131" y="258940"/>
                </a:lnTo>
                <a:lnTo>
                  <a:pt x="243573" y="245376"/>
                </a:lnTo>
                <a:lnTo>
                  <a:pt x="268770" y="228663"/>
                </a:lnTo>
                <a:lnTo>
                  <a:pt x="292747" y="209550"/>
                </a:lnTo>
                <a:lnTo>
                  <a:pt x="302920" y="200291"/>
                </a:lnTo>
                <a:lnTo>
                  <a:pt x="313105" y="209550"/>
                </a:lnTo>
                <a:lnTo>
                  <a:pt x="362191" y="245313"/>
                </a:lnTo>
                <a:lnTo>
                  <a:pt x="415823" y="268744"/>
                </a:lnTo>
                <a:lnTo>
                  <a:pt x="469049" y="275285"/>
                </a:lnTo>
                <a:lnTo>
                  <a:pt x="493280" y="272008"/>
                </a:lnTo>
                <a:lnTo>
                  <a:pt x="504190" y="268871"/>
                </a:lnTo>
                <a:lnTo>
                  <a:pt x="512318" y="266103"/>
                </a:lnTo>
                <a:lnTo>
                  <a:pt x="514464" y="265379"/>
                </a:lnTo>
                <a:lnTo>
                  <a:pt x="523963" y="261493"/>
                </a:lnTo>
                <a:lnTo>
                  <a:pt x="532625" y="257124"/>
                </a:lnTo>
                <a:lnTo>
                  <a:pt x="540600" y="252768"/>
                </a:lnTo>
                <a:lnTo>
                  <a:pt x="541591" y="252158"/>
                </a:lnTo>
                <a:lnTo>
                  <a:pt x="542048" y="251955"/>
                </a:lnTo>
                <a:lnTo>
                  <a:pt x="549529" y="247992"/>
                </a:lnTo>
                <a:lnTo>
                  <a:pt x="556107" y="243967"/>
                </a:lnTo>
                <a:lnTo>
                  <a:pt x="561047" y="240550"/>
                </a:lnTo>
                <a:lnTo>
                  <a:pt x="561771" y="240055"/>
                </a:lnTo>
                <a:lnTo>
                  <a:pt x="568693" y="234607"/>
                </a:lnTo>
                <a:lnTo>
                  <a:pt x="573430" y="230251"/>
                </a:lnTo>
                <a:lnTo>
                  <a:pt x="576707" y="226618"/>
                </a:lnTo>
                <a:lnTo>
                  <a:pt x="579602" y="223367"/>
                </a:lnTo>
                <a:lnTo>
                  <a:pt x="581025" y="221945"/>
                </a:lnTo>
                <a:lnTo>
                  <a:pt x="581444" y="221526"/>
                </a:lnTo>
                <a:lnTo>
                  <a:pt x="579259" y="222618"/>
                </a:lnTo>
                <a:lnTo>
                  <a:pt x="529170" y="239864"/>
                </a:lnTo>
                <a:lnTo>
                  <a:pt x="511911" y="240550"/>
                </a:lnTo>
                <a:lnTo>
                  <a:pt x="499478" y="239014"/>
                </a:lnTo>
                <a:lnTo>
                  <a:pt x="499478" y="262839"/>
                </a:lnTo>
                <a:lnTo>
                  <a:pt x="491820" y="264388"/>
                </a:lnTo>
                <a:lnTo>
                  <a:pt x="480631" y="265658"/>
                </a:lnTo>
                <a:lnTo>
                  <a:pt x="468960" y="266103"/>
                </a:lnTo>
                <a:lnTo>
                  <a:pt x="456882" y="265607"/>
                </a:lnTo>
                <a:lnTo>
                  <a:pt x="419188" y="257708"/>
                </a:lnTo>
                <a:lnTo>
                  <a:pt x="369684" y="233299"/>
                </a:lnTo>
                <a:lnTo>
                  <a:pt x="323126" y="197929"/>
                </a:lnTo>
                <a:lnTo>
                  <a:pt x="314413" y="189826"/>
                </a:lnTo>
                <a:lnTo>
                  <a:pt x="315493" y="188849"/>
                </a:lnTo>
                <a:lnTo>
                  <a:pt x="323189" y="181267"/>
                </a:lnTo>
                <a:lnTo>
                  <a:pt x="365683" y="215582"/>
                </a:lnTo>
                <a:lnTo>
                  <a:pt x="402551" y="238391"/>
                </a:lnTo>
                <a:lnTo>
                  <a:pt x="440817" y="254939"/>
                </a:lnTo>
                <a:lnTo>
                  <a:pt x="479247" y="262902"/>
                </a:lnTo>
                <a:lnTo>
                  <a:pt x="491464" y="263296"/>
                </a:lnTo>
                <a:lnTo>
                  <a:pt x="499478" y="262839"/>
                </a:lnTo>
                <a:lnTo>
                  <a:pt x="499478" y="239014"/>
                </a:lnTo>
                <a:lnTo>
                  <a:pt x="493280" y="238239"/>
                </a:lnTo>
                <a:lnTo>
                  <a:pt x="483590" y="235762"/>
                </a:lnTo>
                <a:lnTo>
                  <a:pt x="443458" y="217982"/>
                </a:lnTo>
                <a:lnTo>
                  <a:pt x="393204" y="180555"/>
                </a:lnTo>
                <a:lnTo>
                  <a:pt x="357327" y="146342"/>
                </a:lnTo>
                <a:lnTo>
                  <a:pt x="378409" y="124244"/>
                </a:lnTo>
                <a:lnTo>
                  <a:pt x="419379" y="87617"/>
                </a:lnTo>
                <a:lnTo>
                  <a:pt x="463067" y="64033"/>
                </a:lnTo>
                <a:lnTo>
                  <a:pt x="505510" y="56172"/>
                </a:lnTo>
                <a:lnTo>
                  <a:pt x="524344" y="57327"/>
                </a:lnTo>
                <a:lnTo>
                  <a:pt x="540842" y="60604"/>
                </a:lnTo>
                <a:lnTo>
                  <a:pt x="554482" y="64998"/>
                </a:lnTo>
                <a:lnTo>
                  <a:pt x="562000" y="68567"/>
                </a:lnTo>
                <a:lnTo>
                  <a:pt x="574141" y="84035"/>
                </a:lnTo>
                <a:lnTo>
                  <a:pt x="567880" y="97142"/>
                </a:lnTo>
                <a:lnTo>
                  <a:pt x="554913" y="110248"/>
                </a:lnTo>
                <a:lnTo>
                  <a:pt x="549757" y="129286"/>
                </a:lnTo>
                <a:lnTo>
                  <a:pt x="553847" y="135813"/>
                </a:lnTo>
                <a:lnTo>
                  <a:pt x="546112" y="148526"/>
                </a:lnTo>
                <a:lnTo>
                  <a:pt x="551573" y="165468"/>
                </a:lnTo>
                <a:lnTo>
                  <a:pt x="568553" y="176403"/>
                </a:lnTo>
                <a:lnTo>
                  <a:pt x="583145" y="191020"/>
                </a:lnTo>
                <a:lnTo>
                  <a:pt x="581444" y="218986"/>
                </a:lnTo>
                <a:lnTo>
                  <a:pt x="586397" y="212255"/>
                </a:lnTo>
                <a:lnTo>
                  <a:pt x="596480" y="195376"/>
                </a:lnTo>
                <a:lnTo>
                  <a:pt x="604507" y="173329"/>
                </a:lnTo>
                <a:lnTo>
                  <a:pt x="603300" y="151079"/>
                </a:lnTo>
                <a:lnTo>
                  <a:pt x="597344" y="143459"/>
                </a:lnTo>
                <a:lnTo>
                  <a:pt x="598322" y="143027"/>
                </a:lnTo>
                <a:lnTo>
                  <a:pt x="605853" y="12202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3276643"/>
            <a:ext cx="867410" cy="655955"/>
            <a:chOff x="0" y="3276643"/>
            <a:chExt cx="867410" cy="655955"/>
          </a:xfrm>
        </p:grpSpPr>
        <p:sp>
          <p:nvSpPr>
            <p:cNvPr id="14" name="object 14"/>
            <p:cNvSpPr/>
            <p:nvPr/>
          </p:nvSpPr>
          <p:spPr>
            <a:xfrm>
              <a:off x="0" y="3276650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70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70"/>
                  </a:lnTo>
                  <a:lnTo>
                    <a:pt x="405206" y="289179"/>
                  </a:lnTo>
                  <a:lnTo>
                    <a:pt x="374700" y="261416"/>
                  </a:lnTo>
                  <a:lnTo>
                    <a:pt x="352209" y="226949"/>
                  </a:lnTo>
                  <a:lnTo>
                    <a:pt x="339178" y="187998"/>
                  </a:lnTo>
                  <a:lnTo>
                    <a:pt x="333311" y="130911"/>
                  </a:lnTo>
                  <a:lnTo>
                    <a:pt x="330708" y="87325"/>
                  </a:lnTo>
                  <a:lnTo>
                    <a:pt x="329298" y="43688"/>
                  </a:lnTo>
                  <a:lnTo>
                    <a:pt x="329069" y="0"/>
                  </a:lnTo>
                  <a:lnTo>
                    <a:pt x="328828" y="43688"/>
                  </a:lnTo>
                  <a:lnTo>
                    <a:pt x="327418" y="87325"/>
                  </a:lnTo>
                  <a:lnTo>
                    <a:pt x="324815" y="130911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84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792"/>
                  </a:lnTo>
                  <a:lnTo>
                    <a:pt x="88150" y="324370"/>
                  </a:lnTo>
                  <a:lnTo>
                    <a:pt x="44094" y="325780"/>
                  </a:lnTo>
                  <a:lnTo>
                    <a:pt x="0" y="325996"/>
                  </a:lnTo>
                  <a:lnTo>
                    <a:pt x="44094" y="326224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26"/>
                  </a:lnTo>
                  <a:lnTo>
                    <a:pt x="283425" y="390588"/>
                  </a:lnTo>
                  <a:lnTo>
                    <a:pt x="305917" y="425056"/>
                  </a:lnTo>
                  <a:lnTo>
                    <a:pt x="318960" y="464007"/>
                  </a:lnTo>
                  <a:lnTo>
                    <a:pt x="324815" y="521093"/>
                  </a:lnTo>
                  <a:lnTo>
                    <a:pt x="327418" y="564680"/>
                  </a:lnTo>
                  <a:lnTo>
                    <a:pt x="328828" y="608317"/>
                  </a:lnTo>
                  <a:lnTo>
                    <a:pt x="329069" y="652018"/>
                  </a:lnTo>
                  <a:lnTo>
                    <a:pt x="329298" y="608317"/>
                  </a:lnTo>
                  <a:lnTo>
                    <a:pt x="330708" y="564680"/>
                  </a:lnTo>
                  <a:lnTo>
                    <a:pt x="333311" y="521093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34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16"/>
                  </a:lnTo>
                  <a:lnTo>
                    <a:pt x="525995" y="330212"/>
                  </a:lnTo>
                  <a:lnTo>
                    <a:pt x="569988" y="327634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07"/>
                  </a:lnTo>
                  <a:lnTo>
                    <a:pt x="700443" y="325996"/>
                  </a:lnTo>
                  <a:lnTo>
                    <a:pt x="700316" y="348107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71"/>
                  </a:lnTo>
                  <a:lnTo>
                    <a:pt x="695299" y="560781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699"/>
                  </a:lnTo>
                  <a:lnTo>
                    <a:pt x="709358" y="547497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156" y="3311455"/>
              <a:ext cx="203352" cy="20146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4442318"/>
            <a:ext cx="867410" cy="655955"/>
            <a:chOff x="0" y="4442318"/>
            <a:chExt cx="867410" cy="655955"/>
          </a:xfrm>
        </p:grpSpPr>
        <p:sp>
          <p:nvSpPr>
            <p:cNvPr id="17" name="object 17"/>
            <p:cNvSpPr/>
            <p:nvPr/>
          </p:nvSpPr>
          <p:spPr>
            <a:xfrm>
              <a:off x="0" y="4442319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83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83"/>
                  </a:lnTo>
                  <a:lnTo>
                    <a:pt x="405206" y="289191"/>
                  </a:lnTo>
                  <a:lnTo>
                    <a:pt x="374700" y="261429"/>
                  </a:lnTo>
                  <a:lnTo>
                    <a:pt x="352209" y="226961"/>
                  </a:lnTo>
                  <a:lnTo>
                    <a:pt x="339178" y="188010"/>
                  </a:lnTo>
                  <a:lnTo>
                    <a:pt x="333311" y="130924"/>
                  </a:lnTo>
                  <a:lnTo>
                    <a:pt x="330708" y="87337"/>
                  </a:lnTo>
                  <a:lnTo>
                    <a:pt x="329298" y="43700"/>
                  </a:lnTo>
                  <a:lnTo>
                    <a:pt x="329069" y="0"/>
                  </a:lnTo>
                  <a:lnTo>
                    <a:pt x="328828" y="43700"/>
                  </a:lnTo>
                  <a:lnTo>
                    <a:pt x="327418" y="87337"/>
                  </a:lnTo>
                  <a:lnTo>
                    <a:pt x="324815" y="130924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97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805"/>
                  </a:lnTo>
                  <a:lnTo>
                    <a:pt x="88150" y="324383"/>
                  </a:lnTo>
                  <a:lnTo>
                    <a:pt x="44094" y="325780"/>
                  </a:lnTo>
                  <a:lnTo>
                    <a:pt x="0" y="326009"/>
                  </a:lnTo>
                  <a:lnTo>
                    <a:pt x="44094" y="326237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39"/>
                  </a:lnTo>
                  <a:lnTo>
                    <a:pt x="283425" y="390601"/>
                  </a:lnTo>
                  <a:lnTo>
                    <a:pt x="305917" y="425069"/>
                  </a:lnTo>
                  <a:lnTo>
                    <a:pt x="318960" y="464019"/>
                  </a:lnTo>
                  <a:lnTo>
                    <a:pt x="324815" y="521106"/>
                  </a:lnTo>
                  <a:lnTo>
                    <a:pt x="327418" y="564692"/>
                  </a:lnTo>
                  <a:lnTo>
                    <a:pt x="328828" y="608330"/>
                  </a:lnTo>
                  <a:lnTo>
                    <a:pt x="329069" y="652018"/>
                  </a:lnTo>
                  <a:lnTo>
                    <a:pt x="329298" y="608330"/>
                  </a:lnTo>
                  <a:lnTo>
                    <a:pt x="330708" y="564692"/>
                  </a:lnTo>
                  <a:lnTo>
                    <a:pt x="333311" y="521106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47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29"/>
                  </a:lnTo>
                  <a:lnTo>
                    <a:pt x="525995" y="330212"/>
                  </a:lnTo>
                  <a:lnTo>
                    <a:pt x="569988" y="327647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19"/>
                  </a:lnTo>
                  <a:lnTo>
                    <a:pt x="700443" y="326009"/>
                  </a:lnTo>
                  <a:lnTo>
                    <a:pt x="700316" y="348119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15"/>
                  </a:lnTo>
                  <a:lnTo>
                    <a:pt x="643369" y="499833"/>
                  </a:lnTo>
                  <a:lnTo>
                    <a:pt x="677341" y="523684"/>
                  </a:lnTo>
                  <a:lnTo>
                    <a:pt x="695299" y="560793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711"/>
                  </a:lnTo>
                  <a:lnTo>
                    <a:pt x="709358" y="547509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56" y="4477130"/>
              <a:ext cx="203352" cy="20146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0" y="8355703"/>
            <a:ext cx="867410" cy="655955"/>
            <a:chOff x="0" y="8355703"/>
            <a:chExt cx="867410" cy="655955"/>
          </a:xfrm>
        </p:grpSpPr>
        <p:sp>
          <p:nvSpPr>
            <p:cNvPr id="20" name="object 20"/>
            <p:cNvSpPr/>
            <p:nvPr/>
          </p:nvSpPr>
          <p:spPr>
            <a:xfrm>
              <a:off x="0" y="8355710"/>
              <a:ext cx="867410" cy="655955"/>
            </a:xfrm>
            <a:custGeom>
              <a:avLst/>
              <a:gdLst/>
              <a:ahLst/>
              <a:cxnLst/>
              <a:rect l="l" t="t" r="r" b="b"/>
              <a:pathLst>
                <a:path w="867410" h="655954">
                  <a:moveTo>
                    <a:pt x="658139" y="326009"/>
                  </a:moveTo>
                  <a:lnTo>
                    <a:pt x="614032" y="325780"/>
                  </a:lnTo>
                  <a:lnTo>
                    <a:pt x="569988" y="324370"/>
                  </a:lnTo>
                  <a:lnTo>
                    <a:pt x="525995" y="321805"/>
                  </a:lnTo>
                  <a:lnTo>
                    <a:pt x="482053" y="318058"/>
                  </a:lnTo>
                  <a:lnTo>
                    <a:pt x="441769" y="308470"/>
                  </a:lnTo>
                  <a:lnTo>
                    <a:pt x="405206" y="289179"/>
                  </a:lnTo>
                  <a:lnTo>
                    <a:pt x="374700" y="261416"/>
                  </a:lnTo>
                  <a:lnTo>
                    <a:pt x="352209" y="226949"/>
                  </a:lnTo>
                  <a:lnTo>
                    <a:pt x="339178" y="187998"/>
                  </a:lnTo>
                  <a:lnTo>
                    <a:pt x="333311" y="130911"/>
                  </a:lnTo>
                  <a:lnTo>
                    <a:pt x="330708" y="87325"/>
                  </a:lnTo>
                  <a:lnTo>
                    <a:pt x="329298" y="43688"/>
                  </a:lnTo>
                  <a:lnTo>
                    <a:pt x="329069" y="0"/>
                  </a:lnTo>
                  <a:lnTo>
                    <a:pt x="328828" y="43688"/>
                  </a:lnTo>
                  <a:lnTo>
                    <a:pt x="327418" y="87325"/>
                  </a:lnTo>
                  <a:lnTo>
                    <a:pt x="324815" y="130911"/>
                  </a:lnTo>
                  <a:lnTo>
                    <a:pt x="321030" y="174447"/>
                  </a:lnTo>
                  <a:lnTo>
                    <a:pt x="311365" y="214350"/>
                  </a:lnTo>
                  <a:lnTo>
                    <a:pt x="291896" y="250571"/>
                  </a:lnTo>
                  <a:lnTo>
                    <a:pt x="263867" y="280784"/>
                  </a:lnTo>
                  <a:lnTo>
                    <a:pt x="229082" y="303072"/>
                  </a:lnTo>
                  <a:lnTo>
                    <a:pt x="189763" y="315988"/>
                  </a:lnTo>
                  <a:lnTo>
                    <a:pt x="132143" y="321792"/>
                  </a:lnTo>
                  <a:lnTo>
                    <a:pt x="88150" y="324370"/>
                  </a:lnTo>
                  <a:lnTo>
                    <a:pt x="44094" y="325780"/>
                  </a:lnTo>
                  <a:lnTo>
                    <a:pt x="0" y="325996"/>
                  </a:lnTo>
                  <a:lnTo>
                    <a:pt x="44094" y="326224"/>
                  </a:lnTo>
                  <a:lnTo>
                    <a:pt x="88150" y="327634"/>
                  </a:lnTo>
                  <a:lnTo>
                    <a:pt x="132143" y="330212"/>
                  </a:lnTo>
                  <a:lnTo>
                    <a:pt x="176085" y="333959"/>
                  </a:lnTo>
                  <a:lnTo>
                    <a:pt x="216357" y="343535"/>
                  </a:lnTo>
                  <a:lnTo>
                    <a:pt x="252920" y="362826"/>
                  </a:lnTo>
                  <a:lnTo>
                    <a:pt x="283425" y="390588"/>
                  </a:lnTo>
                  <a:lnTo>
                    <a:pt x="305917" y="425056"/>
                  </a:lnTo>
                  <a:lnTo>
                    <a:pt x="318960" y="464007"/>
                  </a:lnTo>
                  <a:lnTo>
                    <a:pt x="324815" y="521093"/>
                  </a:lnTo>
                  <a:lnTo>
                    <a:pt x="327418" y="564680"/>
                  </a:lnTo>
                  <a:lnTo>
                    <a:pt x="328828" y="608317"/>
                  </a:lnTo>
                  <a:lnTo>
                    <a:pt x="329069" y="652018"/>
                  </a:lnTo>
                  <a:lnTo>
                    <a:pt x="329298" y="608317"/>
                  </a:lnTo>
                  <a:lnTo>
                    <a:pt x="330708" y="564680"/>
                  </a:lnTo>
                  <a:lnTo>
                    <a:pt x="333311" y="521093"/>
                  </a:lnTo>
                  <a:lnTo>
                    <a:pt x="337096" y="477570"/>
                  </a:lnTo>
                  <a:lnTo>
                    <a:pt x="346760" y="437667"/>
                  </a:lnTo>
                  <a:lnTo>
                    <a:pt x="366229" y="401434"/>
                  </a:lnTo>
                  <a:lnTo>
                    <a:pt x="394258" y="371221"/>
                  </a:lnTo>
                  <a:lnTo>
                    <a:pt x="429044" y="348945"/>
                  </a:lnTo>
                  <a:lnTo>
                    <a:pt x="468363" y="336016"/>
                  </a:lnTo>
                  <a:lnTo>
                    <a:pt x="525995" y="330212"/>
                  </a:lnTo>
                  <a:lnTo>
                    <a:pt x="569988" y="327634"/>
                  </a:lnTo>
                  <a:lnTo>
                    <a:pt x="614032" y="326237"/>
                  </a:lnTo>
                  <a:lnTo>
                    <a:pt x="658139" y="326009"/>
                  </a:lnTo>
                  <a:close/>
                </a:path>
                <a:path w="867410" h="655954">
                  <a:moveTo>
                    <a:pt x="866940" y="490982"/>
                  </a:moveTo>
                  <a:lnTo>
                    <a:pt x="822337" y="490156"/>
                  </a:lnTo>
                  <a:lnTo>
                    <a:pt x="777836" y="486956"/>
                  </a:lnTo>
                  <a:lnTo>
                    <a:pt x="738949" y="472351"/>
                  </a:lnTo>
                  <a:lnTo>
                    <a:pt x="712139" y="440855"/>
                  </a:lnTo>
                  <a:lnTo>
                    <a:pt x="702576" y="392252"/>
                  </a:lnTo>
                  <a:lnTo>
                    <a:pt x="700557" y="348107"/>
                  </a:lnTo>
                  <a:lnTo>
                    <a:pt x="700443" y="325996"/>
                  </a:lnTo>
                  <a:lnTo>
                    <a:pt x="700316" y="348107"/>
                  </a:lnTo>
                  <a:lnTo>
                    <a:pt x="698284" y="392252"/>
                  </a:lnTo>
                  <a:lnTo>
                    <a:pt x="691476" y="434454"/>
                  </a:lnTo>
                  <a:lnTo>
                    <a:pt x="667410" y="468122"/>
                  </a:lnTo>
                  <a:lnTo>
                    <a:pt x="629958" y="485914"/>
                  </a:lnTo>
                  <a:lnTo>
                    <a:pt x="578497" y="490156"/>
                  </a:lnTo>
                  <a:lnTo>
                    <a:pt x="533895" y="490982"/>
                  </a:lnTo>
                  <a:lnTo>
                    <a:pt x="556209" y="491096"/>
                  </a:lnTo>
                  <a:lnTo>
                    <a:pt x="600760" y="493102"/>
                  </a:lnTo>
                  <a:lnTo>
                    <a:pt x="643369" y="499833"/>
                  </a:lnTo>
                  <a:lnTo>
                    <a:pt x="677341" y="523671"/>
                  </a:lnTo>
                  <a:lnTo>
                    <a:pt x="695299" y="560781"/>
                  </a:lnTo>
                  <a:lnTo>
                    <a:pt x="699592" y="611759"/>
                  </a:lnTo>
                  <a:lnTo>
                    <a:pt x="700417" y="655955"/>
                  </a:lnTo>
                  <a:lnTo>
                    <a:pt x="700532" y="633844"/>
                  </a:lnTo>
                  <a:lnTo>
                    <a:pt x="702564" y="589699"/>
                  </a:lnTo>
                  <a:lnTo>
                    <a:pt x="709358" y="547497"/>
                  </a:lnTo>
                  <a:lnTo>
                    <a:pt x="733425" y="513842"/>
                  </a:lnTo>
                  <a:lnTo>
                    <a:pt x="770890" y="496049"/>
                  </a:lnTo>
                  <a:lnTo>
                    <a:pt x="822337" y="491807"/>
                  </a:lnTo>
                  <a:lnTo>
                    <a:pt x="844626" y="491096"/>
                  </a:lnTo>
                  <a:lnTo>
                    <a:pt x="866940" y="49098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56" y="8390515"/>
              <a:ext cx="203352" cy="20146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749" y="6181998"/>
            <a:ext cx="123825" cy="1238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749" y="6724923"/>
            <a:ext cx="123825" cy="1238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749" y="7267848"/>
            <a:ext cx="123825" cy="1238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8749" y="7810773"/>
            <a:ext cx="123825" cy="1238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110799" y="4875638"/>
            <a:ext cx="1372235" cy="0"/>
          </a:xfrm>
          <a:custGeom>
            <a:avLst/>
            <a:gdLst/>
            <a:ahLst/>
            <a:cxnLst/>
            <a:rect l="l" t="t" r="r" b="b"/>
            <a:pathLst>
              <a:path w="1372235">
                <a:moveTo>
                  <a:pt x="0" y="0"/>
                </a:moveTo>
                <a:lnTo>
                  <a:pt x="13716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24321" y="9093251"/>
            <a:ext cx="368935" cy="1005840"/>
          </a:xfrm>
          <a:custGeom>
            <a:avLst/>
            <a:gdLst/>
            <a:ahLst/>
            <a:cxnLst/>
            <a:rect l="l" t="t" r="r" b="b"/>
            <a:pathLst>
              <a:path w="368935" h="1005840">
                <a:moveTo>
                  <a:pt x="97490" y="0"/>
                </a:moveTo>
                <a:lnTo>
                  <a:pt x="137098" y="3325"/>
                </a:lnTo>
                <a:lnTo>
                  <a:pt x="173423" y="19036"/>
                </a:lnTo>
                <a:lnTo>
                  <a:pt x="207551" y="75425"/>
                </a:lnTo>
                <a:lnTo>
                  <a:pt x="211814" y="143097"/>
                </a:lnTo>
                <a:lnTo>
                  <a:pt x="209781" y="182741"/>
                </a:lnTo>
                <a:lnTo>
                  <a:pt x="206739" y="222351"/>
                </a:lnTo>
                <a:lnTo>
                  <a:pt x="204297" y="261982"/>
                </a:lnTo>
                <a:lnTo>
                  <a:pt x="204060" y="301684"/>
                </a:lnTo>
                <a:lnTo>
                  <a:pt x="214470" y="372763"/>
                </a:lnTo>
                <a:lnTo>
                  <a:pt x="246739" y="436559"/>
                </a:lnTo>
                <a:lnTo>
                  <a:pt x="296575" y="476008"/>
                </a:lnTo>
                <a:lnTo>
                  <a:pt x="358845" y="486546"/>
                </a:lnTo>
                <a:lnTo>
                  <a:pt x="364750" y="485733"/>
                </a:lnTo>
                <a:lnTo>
                  <a:pt x="367272" y="488921"/>
                </a:lnTo>
                <a:lnTo>
                  <a:pt x="367545" y="493443"/>
                </a:lnTo>
                <a:lnTo>
                  <a:pt x="368601" y="501069"/>
                </a:lnTo>
                <a:lnTo>
                  <a:pt x="365233" y="510122"/>
                </a:lnTo>
                <a:lnTo>
                  <a:pt x="358981" y="517440"/>
                </a:lnTo>
                <a:lnTo>
                  <a:pt x="351386" y="519863"/>
                </a:lnTo>
                <a:lnTo>
                  <a:pt x="316074" y="520941"/>
                </a:lnTo>
                <a:lnTo>
                  <a:pt x="283231" y="532800"/>
                </a:lnTo>
                <a:lnTo>
                  <a:pt x="232870" y="580977"/>
                </a:lnTo>
                <a:lnTo>
                  <a:pt x="209004" y="648959"/>
                </a:lnTo>
                <a:lnTo>
                  <a:pt x="204838" y="721269"/>
                </a:lnTo>
                <a:lnTo>
                  <a:pt x="206954" y="761729"/>
                </a:lnTo>
                <a:lnTo>
                  <a:pt x="210078" y="802159"/>
                </a:lnTo>
                <a:lnTo>
                  <a:pt x="212488" y="842609"/>
                </a:lnTo>
                <a:lnTo>
                  <a:pt x="212466" y="883128"/>
                </a:lnTo>
                <a:lnTo>
                  <a:pt x="198197" y="947906"/>
                </a:lnTo>
                <a:lnTo>
                  <a:pt x="152472" y="994415"/>
                </a:lnTo>
                <a:lnTo>
                  <a:pt x="81919" y="1005441"/>
                </a:lnTo>
                <a:lnTo>
                  <a:pt x="45826" y="1003977"/>
                </a:lnTo>
                <a:lnTo>
                  <a:pt x="9791" y="1005105"/>
                </a:lnTo>
                <a:lnTo>
                  <a:pt x="1904" y="1001627"/>
                </a:lnTo>
                <a:lnTo>
                  <a:pt x="1761" y="991939"/>
                </a:lnTo>
                <a:lnTo>
                  <a:pt x="7004" y="981614"/>
                </a:lnTo>
                <a:lnTo>
                  <a:pt x="15275" y="976225"/>
                </a:lnTo>
                <a:lnTo>
                  <a:pt x="38088" y="974869"/>
                </a:lnTo>
                <a:lnTo>
                  <a:pt x="60835" y="975350"/>
                </a:lnTo>
                <a:lnTo>
                  <a:pt x="83586" y="976378"/>
                </a:lnTo>
                <a:lnTo>
                  <a:pt x="106411" y="976663"/>
                </a:lnTo>
                <a:lnTo>
                  <a:pt x="158360" y="964933"/>
                </a:lnTo>
                <a:lnTo>
                  <a:pt x="185434" y="926611"/>
                </a:lnTo>
                <a:lnTo>
                  <a:pt x="189486" y="875789"/>
                </a:lnTo>
                <a:lnTo>
                  <a:pt x="189067" y="855569"/>
                </a:lnTo>
                <a:lnTo>
                  <a:pt x="188049" y="835359"/>
                </a:lnTo>
                <a:lnTo>
                  <a:pt x="186661" y="815180"/>
                </a:lnTo>
                <a:lnTo>
                  <a:pt x="183728" y="775993"/>
                </a:lnTo>
                <a:lnTo>
                  <a:pt x="181681" y="736766"/>
                </a:lnTo>
                <a:lnTo>
                  <a:pt x="181903" y="697564"/>
                </a:lnTo>
                <a:lnTo>
                  <a:pt x="185778" y="658447"/>
                </a:lnTo>
                <a:lnTo>
                  <a:pt x="205631" y="591445"/>
                </a:lnTo>
                <a:lnTo>
                  <a:pt x="245373" y="534116"/>
                </a:lnTo>
                <a:lnTo>
                  <a:pt x="284479" y="505403"/>
                </a:lnTo>
                <a:lnTo>
                  <a:pt x="268247" y="497014"/>
                </a:lnTo>
                <a:lnTo>
                  <a:pt x="226608" y="460813"/>
                </a:lnTo>
                <a:lnTo>
                  <a:pt x="200452" y="417770"/>
                </a:lnTo>
                <a:lnTo>
                  <a:pt x="186178" y="370674"/>
                </a:lnTo>
                <a:lnTo>
                  <a:pt x="180785" y="320963"/>
                </a:lnTo>
                <a:lnTo>
                  <a:pt x="181275" y="270075"/>
                </a:lnTo>
                <a:lnTo>
                  <a:pt x="187901" y="170518"/>
                </a:lnTo>
                <a:lnTo>
                  <a:pt x="189039" y="136416"/>
                </a:lnTo>
                <a:lnTo>
                  <a:pt x="175587" y="67940"/>
                </a:lnTo>
                <a:lnTo>
                  <a:pt x="117351" y="31095"/>
                </a:lnTo>
                <a:lnTo>
                  <a:pt x="80412" y="29108"/>
                </a:lnTo>
                <a:lnTo>
                  <a:pt x="42739" y="30946"/>
                </a:lnTo>
                <a:lnTo>
                  <a:pt x="6071" y="30184"/>
                </a:lnTo>
                <a:lnTo>
                  <a:pt x="0" y="24662"/>
                </a:lnTo>
                <a:lnTo>
                  <a:pt x="1593" y="14293"/>
                </a:lnTo>
                <a:lnTo>
                  <a:pt x="8226" y="4530"/>
                </a:lnTo>
                <a:lnTo>
                  <a:pt x="17272" y="825"/>
                </a:lnTo>
                <a:lnTo>
                  <a:pt x="56812" y="1640"/>
                </a:lnTo>
                <a:lnTo>
                  <a:pt x="97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1019" y="7109430"/>
            <a:ext cx="3435662" cy="317756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043" rIns="0" bIns="0" rtlCol="0">
            <a:spAutoFit/>
          </a:bodyPr>
          <a:lstStyle/>
          <a:p>
            <a:pPr marL="4004310">
              <a:lnSpc>
                <a:spcPct val="100000"/>
              </a:lnSpc>
              <a:spcBef>
                <a:spcPts val="110"/>
              </a:spcBef>
            </a:pPr>
            <a:r>
              <a:rPr sz="5650" spc="805" dirty="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89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5650" spc="4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650" spc="600" dirty="0">
                <a:solidFill>
                  <a:srgbClr val="000000"/>
                </a:solidFill>
                <a:latin typeface="Calibri"/>
                <a:cs typeface="Calibri"/>
              </a:rPr>
              <a:t>components</a:t>
            </a:r>
            <a:endParaRPr sz="56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4626" y="1985621"/>
            <a:ext cx="16040735" cy="68287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30"/>
              </a:spcBef>
            </a:pPr>
            <a:r>
              <a:rPr sz="5750" spc="-150" dirty="0">
                <a:latin typeface="Georgia"/>
                <a:cs typeface="Georgia"/>
              </a:rPr>
              <a:t>I2C</a:t>
            </a:r>
            <a:r>
              <a:rPr sz="5750" spc="-200" dirty="0">
                <a:latin typeface="Georgia"/>
                <a:cs typeface="Georgia"/>
              </a:rPr>
              <a:t> </a:t>
            </a:r>
            <a:r>
              <a:rPr sz="5750" spc="-60" dirty="0">
                <a:latin typeface="Georgia"/>
                <a:cs typeface="Georgia"/>
              </a:rPr>
              <a:t>LCD</a:t>
            </a:r>
            <a:r>
              <a:rPr sz="5750" spc="-250" dirty="0">
                <a:latin typeface="Georgia"/>
                <a:cs typeface="Georgia"/>
              </a:rPr>
              <a:t> </a:t>
            </a:r>
            <a:r>
              <a:rPr sz="5750" spc="-10" dirty="0">
                <a:latin typeface="Georgia"/>
                <a:cs typeface="Georgia"/>
              </a:rPr>
              <a:t>DISPLAY</a:t>
            </a:r>
            <a:endParaRPr sz="5750">
              <a:latin typeface="Georgia"/>
              <a:cs typeface="Georgia"/>
            </a:endParaRPr>
          </a:p>
          <a:p>
            <a:pPr marL="146050">
              <a:lnSpc>
                <a:spcPct val="100000"/>
              </a:lnSpc>
              <a:spcBef>
                <a:spcPts val="3434"/>
              </a:spcBef>
            </a:pPr>
            <a:r>
              <a:rPr sz="3350" dirty="0">
                <a:latin typeface="Georgia"/>
                <a:cs typeface="Georgia"/>
              </a:rPr>
              <a:t>Actually</a:t>
            </a:r>
            <a:r>
              <a:rPr sz="3350" spc="-30" dirty="0">
                <a:latin typeface="Georgia"/>
                <a:cs typeface="Georgia"/>
              </a:rPr>
              <a:t> </a:t>
            </a:r>
            <a:r>
              <a:rPr sz="3350" spc="-75" dirty="0">
                <a:latin typeface="Georgia"/>
                <a:cs typeface="Georgia"/>
              </a:rPr>
              <a:t>,LCD</a:t>
            </a:r>
            <a:r>
              <a:rPr sz="3350" spc="-20" dirty="0">
                <a:latin typeface="Georgia"/>
                <a:cs typeface="Georgia"/>
              </a:rPr>
              <a:t> </a:t>
            </a:r>
            <a:r>
              <a:rPr sz="3350" spc="-114" dirty="0">
                <a:latin typeface="Georgia"/>
                <a:cs typeface="Georgia"/>
              </a:rPr>
              <a:t>I2C</a:t>
            </a:r>
            <a:r>
              <a:rPr sz="3350" spc="-30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is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composed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of</a:t>
            </a:r>
            <a:r>
              <a:rPr sz="3350" spc="-30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a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normal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spc="-55" dirty="0">
                <a:latin typeface="Georgia"/>
                <a:cs typeface="Georgia"/>
              </a:rPr>
              <a:t>LCD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,an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spc="-10" dirty="0">
                <a:latin typeface="Georgia"/>
                <a:cs typeface="Georgia"/>
              </a:rPr>
              <a:t>I2Cmodule</a:t>
            </a:r>
            <a:r>
              <a:rPr sz="3350" spc="-30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and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dirty="0">
                <a:latin typeface="Georgia"/>
                <a:cs typeface="Georgia"/>
              </a:rPr>
              <a:t>a</a:t>
            </a:r>
            <a:r>
              <a:rPr sz="3350" spc="-25" dirty="0">
                <a:latin typeface="Georgia"/>
                <a:cs typeface="Georgia"/>
              </a:rPr>
              <a:t> </a:t>
            </a:r>
            <a:r>
              <a:rPr sz="3350" spc="-10" dirty="0">
                <a:latin typeface="Georgia"/>
                <a:cs typeface="Georgia"/>
              </a:rPr>
              <a:t>potentiometer.</a:t>
            </a:r>
            <a:endParaRPr sz="335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  <a:spcBef>
                <a:spcPts val="3329"/>
              </a:spcBef>
            </a:pPr>
            <a:r>
              <a:rPr sz="3600" dirty="0">
                <a:solidFill>
                  <a:srgbClr val="042A65"/>
                </a:solidFill>
                <a:latin typeface="Georgia"/>
                <a:cs typeface="Georgia"/>
              </a:rPr>
              <a:t>pin</a:t>
            </a:r>
            <a:r>
              <a:rPr sz="3600" spc="-50" dirty="0">
                <a:solidFill>
                  <a:srgbClr val="042A65"/>
                </a:solidFill>
                <a:latin typeface="Georgia"/>
                <a:cs typeface="Georgia"/>
              </a:rPr>
              <a:t> </a:t>
            </a:r>
            <a:r>
              <a:rPr sz="3600" spc="65" dirty="0">
                <a:solidFill>
                  <a:srgbClr val="042A65"/>
                </a:solidFill>
                <a:latin typeface="Georgia"/>
                <a:cs typeface="Georgia"/>
              </a:rPr>
              <a:t>out</a:t>
            </a:r>
            <a:r>
              <a:rPr sz="3600" spc="-50" dirty="0">
                <a:solidFill>
                  <a:srgbClr val="042A65"/>
                </a:solidFill>
                <a:latin typeface="Georgia"/>
                <a:cs typeface="Georgia"/>
              </a:rPr>
              <a:t> </a:t>
            </a:r>
            <a:r>
              <a:rPr sz="3600" spc="-50" dirty="0">
                <a:latin typeface="Georgia"/>
                <a:cs typeface="Georgia"/>
              </a:rPr>
              <a:t>: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360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</a:pPr>
            <a:r>
              <a:rPr sz="3200" spc="-55" dirty="0">
                <a:latin typeface="Georgia"/>
                <a:cs typeface="Georgia"/>
              </a:rPr>
              <a:t>LCD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spc="-114" dirty="0">
                <a:latin typeface="Georgia"/>
                <a:cs typeface="Georgia"/>
              </a:rPr>
              <a:t>I2C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uses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spc="-114" dirty="0">
                <a:latin typeface="Georgia"/>
                <a:cs typeface="Georgia"/>
              </a:rPr>
              <a:t>I2C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interface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,so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spc="50" dirty="0">
                <a:latin typeface="Georgia"/>
                <a:cs typeface="Georgia"/>
              </a:rPr>
              <a:t>it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has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spc="-245" dirty="0">
                <a:latin typeface="Georgia"/>
                <a:cs typeface="Georgia"/>
              </a:rPr>
              <a:t>4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pins:</a:t>
            </a:r>
            <a:endParaRPr sz="3200">
              <a:latin typeface="Georgia"/>
              <a:cs typeface="Georgia"/>
            </a:endParaRPr>
          </a:p>
          <a:p>
            <a:pPr marL="775335">
              <a:lnSpc>
                <a:spcPct val="100000"/>
              </a:lnSpc>
              <a:spcBef>
                <a:spcPts val="185"/>
              </a:spcBef>
            </a:pPr>
            <a:r>
              <a:rPr sz="3300" spc="-114" dirty="0">
                <a:latin typeface="Georgia"/>
                <a:cs typeface="Georgia"/>
              </a:rPr>
              <a:t>GND</a:t>
            </a:r>
            <a:r>
              <a:rPr sz="3300" spc="-30" dirty="0">
                <a:latin typeface="Georgia"/>
                <a:cs typeface="Georgia"/>
              </a:rPr>
              <a:t> </a:t>
            </a:r>
            <a:r>
              <a:rPr sz="3300" spc="-45" dirty="0">
                <a:latin typeface="Georgia"/>
                <a:cs typeface="Georgia"/>
              </a:rPr>
              <a:t>Pin:</a:t>
            </a:r>
            <a:r>
              <a:rPr sz="3300" spc="-2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Needs</a:t>
            </a:r>
            <a:r>
              <a:rPr sz="3300" spc="-30" dirty="0">
                <a:latin typeface="Georgia"/>
                <a:cs typeface="Georgia"/>
              </a:rPr>
              <a:t> </a:t>
            </a:r>
            <a:r>
              <a:rPr sz="3300" spc="55" dirty="0">
                <a:latin typeface="Georgia"/>
                <a:cs typeface="Georgia"/>
              </a:rPr>
              <a:t>to</a:t>
            </a:r>
            <a:r>
              <a:rPr sz="3300" spc="-2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be</a:t>
            </a:r>
            <a:r>
              <a:rPr sz="3300" spc="-30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connected</a:t>
            </a:r>
            <a:r>
              <a:rPr sz="3300" spc="-25" dirty="0">
                <a:latin typeface="Georgia"/>
                <a:cs typeface="Georgia"/>
              </a:rPr>
              <a:t> </a:t>
            </a:r>
            <a:r>
              <a:rPr sz="3300" spc="55" dirty="0">
                <a:latin typeface="Georgia"/>
                <a:cs typeface="Georgia"/>
              </a:rPr>
              <a:t>to</a:t>
            </a:r>
            <a:r>
              <a:rPr sz="3300" spc="-30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GND(0v).</a:t>
            </a:r>
            <a:endParaRPr sz="3300">
              <a:latin typeface="Georgia"/>
              <a:cs typeface="Georgia"/>
            </a:endParaRPr>
          </a:p>
          <a:p>
            <a:pPr marL="775335" marR="1018540">
              <a:lnSpc>
                <a:spcPts val="4280"/>
              </a:lnSpc>
              <a:spcBef>
                <a:spcPts val="190"/>
              </a:spcBef>
              <a:tabLst>
                <a:tab pos="3310890" algn="l"/>
              </a:tabLst>
            </a:pPr>
            <a:r>
              <a:rPr sz="3300" dirty="0">
                <a:latin typeface="Georgia"/>
                <a:cs typeface="Georgia"/>
              </a:rPr>
              <a:t>VCC</a:t>
            </a:r>
            <a:r>
              <a:rPr sz="3300" spc="-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Pin </a:t>
            </a:r>
            <a:r>
              <a:rPr sz="3300" spc="-50" dirty="0">
                <a:latin typeface="Georgia"/>
                <a:cs typeface="Georgia"/>
              </a:rPr>
              <a:t>:The</a:t>
            </a:r>
            <a:r>
              <a:rPr sz="3300" dirty="0">
                <a:latin typeface="Georgia"/>
                <a:cs typeface="Georgia"/>
              </a:rPr>
              <a:t> </a:t>
            </a:r>
            <a:r>
              <a:rPr sz="3300" spc="55" dirty="0">
                <a:latin typeface="Georgia"/>
                <a:cs typeface="Georgia"/>
              </a:rPr>
              <a:t>power</a:t>
            </a:r>
            <a:r>
              <a:rPr sz="3300" dirty="0">
                <a:latin typeface="Georgia"/>
                <a:cs typeface="Georgia"/>
              </a:rPr>
              <a:t> supply</a:t>
            </a:r>
            <a:r>
              <a:rPr sz="3300" spc="-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for the </a:t>
            </a:r>
            <a:r>
              <a:rPr sz="3300" spc="-65" dirty="0">
                <a:latin typeface="Georgia"/>
                <a:cs typeface="Georgia"/>
              </a:rPr>
              <a:t>LCD</a:t>
            </a:r>
            <a:r>
              <a:rPr sz="3300" dirty="0">
                <a:latin typeface="Georgia"/>
                <a:cs typeface="Georgia"/>
              </a:rPr>
              <a:t> needs </a:t>
            </a:r>
            <a:r>
              <a:rPr sz="3300" spc="55" dirty="0">
                <a:latin typeface="Georgia"/>
                <a:cs typeface="Georgia"/>
              </a:rPr>
              <a:t>to</a:t>
            </a:r>
            <a:r>
              <a:rPr sz="3300" spc="-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be connected </a:t>
            </a:r>
            <a:r>
              <a:rPr sz="3300" spc="55" dirty="0">
                <a:latin typeface="Georgia"/>
                <a:cs typeface="Georgia"/>
              </a:rPr>
              <a:t>to</a:t>
            </a:r>
            <a:r>
              <a:rPr sz="3300" dirty="0">
                <a:latin typeface="Georgia"/>
                <a:cs typeface="Georgia"/>
              </a:rPr>
              <a:t> the</a:t>
            </a:r>
            <a:r>
              <a:rPr sz="3300" spc="-5" dirty="0">
                <a:latin typeface="Georgia"/>
                <a:cs typeface="Georgia"/>
              </a:rPr>
              <a:t> </a:t>
            </a:r>
            <a:r>
              <a:rPr sz="3300" spc="-60" dirty="0">
                <a:latin typeface="Georgia"/>
                <a:cs typeface="Georgia"/>
              </a:rPr>
              <a:t>VV(5V). </a:t>
            </a:r>
            <a:r>
              <a:rPr sz="3300" spc="-50" dirty="0">
                <a:latin typeface="Georgia"/>
                <a:cs typeface="Georgia"/>
              </a:rPr>
              <a:t>SDA</a:t>
            </a:r>
            <a:r>
              <a:rPr sz="3300" spc="-145" dirty="0">
                <a:latin typeface="Georgia"/>
                <a:cs typeface="Georgia"/>
              </a:rPr>
              <a:t> </a:t>
            </a:r>
            <a:r>
              <a:rPr sz="3300" spc="-45" dirty="0">
                <a:latin typeface="Georgia"/>
                <a:cs typeface="Georgia"/>
              </a:rPr>
              <a:t>Pin:</a:t>
            </a:r>
            <a:r>
              <a:rPr sz="3300" spc="-145" dirty="0">
                <a:latin typeface="Georgia"/>
                <a:cs typeface="Georgia"/>
              </a:rPr>
              <a:t> </a:t>
            </a:r>
            <a:r>
              <a:rPr sz="3300" spc="-25" dirty="0">
                <a:latin typeface="Georgia"/>
                <a:cs typeface="Georgia"/>
              </a:rPr>
              <a:t>I2C</a:t>
            </a:r>
            <a:r>
              <a:rPr sz="3300" dirty="0">
                <a:latin typeface="Georgia"/>
                <a:cs typeface="Georgia"/>
              </a:rPr>
              <a:t>	data</a:t>
            </a:r>
            <a:r>
              <a:rPr sz="3300" spc="-15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signal</a:t>
            </a:r>
            <a:endParaRPr sz="3300">
              <a:latin typeface="Georgia"/>
              <a:cs typeface="Georgia"/>
            </a:endParaRPr>
          </a:p>
          <a:p>
            <a:pPr marL="775335">
              <a:lnSpc>
                <a:spcPct val="100000"/>
              </a:lnSpc>
              <a:spcBef>
                <a:spcPts val="114"/>
              </a:spcBef>
            </a:pPr>
            <a:r>
              <a:rPr sz="3300" spc="-40" dirty="0">
                <a:latin typeface="Georgia"/>
                <a:cs typeface="Georgia"/>
              </a:rPr>
              <a:t>SCL</a:t>
            </a:r>
            <a:r>
              <a:rPr sz="3300" spc="-55" dirty="0">
                <a:latin typeface="Georgia"/>
                <a:cs typeface="Georgia"/>
              </a:rPr>
              <a:t> </a:t>
            </a:r>
            <a:r>
              <a:rPr sz="3300" spc="-45" dirty="0">
                <a:latin typeface="Georgia"/>
                <a:cs typeface="Georgia"/>
              </a:rPr>
              <a:t>Pin:</a:t>
            </a:r>
            <a:r>
              <a:rPr sz="3300" spc="-55" dirty="0">
                <a:latin typeface="Georgia"/>
                <a:cs typeface="Georgia"/>
              </a:rPr>
              <a:t> </a:t>
            </a:r>
            <a:r>
              <a:rPr sz="3300" spc="-110" dirty="0">
                <a:latin typeface="Georgia"/>
                <a:cs typeface="Georgia"/>
              </a:rPr>
              <a:t>I2C</a:t>
            </a:r>
            <a:r>
              <a:rPr sz="3300" spc="-55" dirty="0">
                <a:latin typeface="Georgia"/>
                <a:cs typeface="Georgia"/>
              </a:rPr>
              <a:t> </a:t>
            </a:r>
            <a:r>
              <a:rPr sz="3300" dirty="0">
                <a:latin typeface="Georgia"/>
                <a:cs typeface="Georgia"/>
              </a:rPr>
              <a:t>clock</a:t>
            </a:r>
            <a:r>
              <a:rPr sz="3300" spc="-55" dirty="0">
                <a:latin typeface="Georgia"/>
                <a:cs typeface="Georgia"/>
              </a:rPr>
              <a:t> </a:t>
            </a:r>
            <a:r>
              <a:rPr sz="3300" spc="-10" dirty="0">
                <a:latin typeface="Georgia"/>
                <a:cs typeface="Georgia"/>
              </a:rPr>
              <a:t>signal</a:t>
            </a:r>
            <a:endParaRPr sz="3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3700" spc="-120" dirty="0">
                <a:latin typeface="Georgia"/>
                <a:cs typeface="Georgia"/>
              </a:rPr>
              <a:t>I</a:t>
            </a:r>
            <a:r>
              <a:rPr sz="3700" u="heavy" spc="-1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2C</a:t>
            </a:r>
            <a:r>
              <a:rPr sz="3700" u="heavy" spc="-9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700" u="heavy" spc="-4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CONFIGURATION:</a:t>
            </a:r>
            <a:endParaRPr sz="37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4262" y="9005176"/>
            <a:ext cx="2197100" cy="1035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marR="5080" indent="-45720">
              <a:lnSpc>
                <a:spcPct val="108600"/>
              </a:lnSpc>
              <a:spcBef>
                <a:spcPts val="95"/>
              </a:spcBef>
              <a:tabLst>
                <a:tab pos="1686560" algn="l"/>
                <a:tab pos="1708150" algn="l"/>
              </a:tabLst>
            </a:pPr>
            <a:r>
              <a:rPr sz="3050" spc="-25" dirty="0">
                <a:latin typeface="Georgia"/>
                <a:cs typeface="Georgia"/>
              </a:rPr>
              <a:t>SDA</a:t>
            </a:r>
            <a:r>
              <a:rPr sz="3050" spc="-160" dirty="0">
                <a:latin typeface="Georgia"/>
                <a:cs typeface="Georgia"/>
              </a:rPr>
              <a:t> </a:t>
            </a:r>
            <a:r>
              <a:rPr sz="3050" spc="-20" dirty="0">
                <a:latin typeface="Georgia"/>
                <a:cs typeface="Georgia"/>
              </a:rPr>
              <a:t>Pin:</a:t>
            </a:r>
            <a:r>
              <a:rPr sz="3050" dirty="0">
                <a:latin typeface="Georgia"/>
                <a:cs typeface="Georgia"/>
              </a:rPr>
              <a:t>		</a:t>
            </a:r>
            <a:r>
              <a:rPr sz="3050" spc="-145" dirty="0">
                <a:latin typeface="Georgia"/>
                <a:cs typeface="Georgia"/>
              </a:rPr>
              <a:t>D2 </a:t>
            </a:r>
            <a:r>
              <a:rPr sz="3050" spc="-10" dirty="0">
                <a:latin typeface="Georgia"/>
                <a:cs typeface="Georgia"/>
              </a:rPr>
              <a:t>SCL</a:t>
            </a:r>
            <a:r>
              <a:rPr sz="3050" spc="-165" dirty="0">
                <a:latin typeface="Georgia"/>
                <a:cs typeface="Georgia"/>
              </a:rPr>
              <a:t> </a:t>
            </a:r>
            <a:r>
              <a:rPr sz="3050" spc="-20" dirty="0">
                <a:latin typeface="Georgia"/>
                <a:cs typeface="Georgia"/>
              </a:rPr>
              <a:t>Pin:</a:t>
            </a:r>
            <a:r>
              <a:rPr sz="3050" dirty="0">
                <a:latin typeface="Georgia"/>
                <a:cs typeface="Georgia"/>
              </a:rPr>
              <a:t>	</a:t>
            </a:r>
            <a:r>
              <a:rPr sz="3050" spc="-25" dirty="0">
                <a:latin typeface="Georgia"/>
                <a:cs typeface="Georgia"/>
              </a:rPr>
              <a:t>D1</a:t>
            </a:r>
            <a:endParaRPr sz="305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23990" y="9341799"/>
            <a:ext cx="4627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Georgia"/>
                <a:cs typeface="Georgia"/>
              </a:rPr>
              <a:t>since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D1</a:t>
            </a:r>
            <a:r>
              <a:rPr sz="2800" spc="-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and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spc="-145" dirty="0">
                <a:latin typeface="Georgia"/>
                <a:cs typeface="Georgia"/>
              </a:rPr>
              <a:t>D2</a:t>
            </a:r>
            <a:r>
              <a:rPr sz="2800" spc="-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are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best</a:t>
            </a:r>
            <a:r>
              <a:rPr sz="2800" spc="-5" dirty="0">
                <a:latin typeface="Georgia"/>
                <a:cs typeface="Georgia"/>
              </a:rPr>
              <a:t> </a:t>
            </a:r>
            <a:r>
              <a:rPr sz="2800" spc="-20" dirty="0">
                <a:latin typeface="Georgia"/>
                <a:cs typeface="Georgia"/>
              </a:rPr>
              <a:t>pins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2104</Words>
  <Application>Microsoft Office PowerPoint</Application>
  <PresentationFormat>Custom</PresentationFormat>
  <Paragraphs>123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MT</vt:lpstr>
      <vt:lpstr>Calibri</vt:lpstr>
      <vt:lpstr>Cambria</vt:lpstr>
      <vt:lpstr>Georgia</vt:lpstr>
      <vt:lpstr>Tahoma</vt:lpstr>
      <vt:lpstr>Times New Roman</vt:lpstr>
      <vt:lpstr>Trebuchet MS</vt:lpstr>
      <vt:lpstr>Verdana</vt:lpstr>
      <vt:lpstr>Office Theme</vt:lpstr>
      <vt:lpstr>PRESENTED BY BATCH 2</vt:lpstr>
      <vt:lpstr>INTRO</vt:lpstr>
      <vt:lpstr>PowerPoint Presentation</vt:lpstr>
      <vt:lpstr>PROJECT OBJECTIVES</vt:lpstr>
      <vt:lpstr>HARDWARE COMPONENTS</vt:lpstr>
      <vt:lpstr>SOFTWARE COMPONENTS</vt:lpstr>
      <vt:lpstr>about the components</vt:lpstr>
      <vt:lpstr>about the components</vt:lpstr>
      <vt:lpstr>about the components</vt:lpstr>
      <vt:lpstr>Blynk was designed for the Internet of Things. It can control hardware remotely, it can display sensor data, it can store data, vizualize it and do many other cool things.</vt:lpstr>
      <vt:lpstr>CIRCUIT DESIGN</vt:lpstr>
      <vt:lpstr>code:-  #include "MQ135.h"  #include &lt;SoftwareSerial.h&gt;  #define DEBUG true  SoftwareSerial esp8266(9,10); // This makes pin 9 of Arduino as RX pin and pin 10 of Arduino as the TX pin  const int sensorPin= 0;  int air_quality;  #include &lt;LiquidCrystal.h&gt;   LiquidCrystal lcd(12,11, 5, 4, 3, 2);   void setup() {  pinMode(8, OUTPUT);  lcd.begin(16,2);  lcd.setCursor (0,0);  lcd.print ("circuitdigest ");  lcd.setCursor (0,1);  lcd.print ("Sensor Warming ");  delay(1000);         </vt:lpstr>
      <vt:lpstr>PowerPoint Presentation</vt:lpstr>
      <vt:lpstr>delay(1000);       int connectionId = esp8266.read()-48; /* We are subtracting 48 from the output because the read() function returns the ASCII decimal value and the first decimal number which is 0 starts at 48*/        String webpage = "&lt;h1&gt;IOT Air Pollution Monitoring System&lt;/h1&gt;";         webpage += "&lt;p&gt;&lt;h2&gt;";            webpage+= " Air Quality is ";         webpage+= air_quality;         webpage+=" PPM";         webpage += "&lt;p&gt;";       if (air_quality&lt;=1000)  {    webpage+= "Fresh Air";  }  else if(air_quality&lt;=2000 &amp;&amp; air_quality&gt;=1000)  {    webpage+= "Poor Air"; </vt:lpstr>
      <vt:lpstr>  } else if (air_quality&gt;=2000 )  {  webpage+= "Danger! Move to Fresh Air";  }   webpage += "&lt;/h2&gt;&lt;/p&gt;&lt;/body&gt;";        String cipSend = "AT+CIPSEND=";       cipSend += connectionId;       cipSend += ",";       cipSend +=webpage.length();       cipSend +="\r\n";              sendData(cipSend,1000,DEBUG);       sendData(webpage,1000,DEBUG);              cipSend = "AT+CIPSEND=";       cipSend += connectionId;       cipSend += ",";        </vt:lpstr>
      <vt:lpstr> cipSend +=webpage.length();       cipSend +="\r\n";              String closeCommand = "AT+CIPCLOSE=";        closeCommand+=connectionId; // append connection id       closeCommand+="\r\n";              sendData(closeCommand,3000,DEBUG);      }    }   lcd.setCursor (0, 0);  lcd.print ("Air Quality is ");  lcd.print (air_quality);  lcd.print (" PPM ");  lcd.setCursor (0,1);  if (air_quality&lt;=1000)  {  lcd.print("Fresh Air");    </vt:lpstr>
      <vt:lpstr>digitalWrite(8, LOW);  }  else if( air_quality&gt;=1000 &amp;&amp; air_quality&lt;=2000 )  {  lcd.print("Poor Air, Open Windows");  digitalWrite(8, HIGH );  }  else if (air_quality&gt;=2000 )  {  lcd.print("Danger! Move to Fresh Air");  digitalWrite(8, HIGH);   // turn the LED on  }  lcd.scrollDisplayLeft();  delay(1000);  }  String sendData(String command, const int timeout, boolean debug)  {      String response = "";     </vt:lpstr>
      <vt:lpstr>   }  esp8266.print(command); // send the read character to the esp8266      long int time = millis();      while( (time+timeout) &gt; millis())      {        while(esp8266.available())        {          // The esp has data so display its output to the serial window           char c = esp8266.read(); // read the next character.          response+=c;        }        }      if(debug)      {        Serial.print(response);      }      return response; }  </vt:lpstr>
      <vt:lpstr>OVERALL PROJECT</vt:lpstr>
      <vt:lpstr>THE RESULT</vt:lpstr>
      <vt:lpstr>PROJECT IMAGE</vt:lpstr>
      <vt:lpstr>PROJECT CONCLUSION</vt:lpstr>
      <vt:lpstr>FURTHER IMPROVEMENTS:</vt:lpstr>
      <vt:lpstr>Our Team</vt:lpstr>
      <vt:lpstr>ANY QUERIES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air pollution monitoring system</dc:title>
  <dc:creator>ALICE CROSBY</dc:creator>
  <cp:keywords>DAFoDM2GUd4,BAFigxjFF1E</cp:keywords>
  <cp:lastModifiedBy>Raju Korupol</cp:lastModifiedBy>
  <cp:revision>1</cp:revision>
  <dcterms:created xsi:type="dcterms:W3CDTF">2024-07-07T06:07:48Z</dcterms:created>
  <dcterms:modified xsi:type="dcterms:W3CDTF">2024-07-07T07:05:10Z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2024-07-07T00:00:00Z</vt:filetime>
  </property>
  <property fmtid="{D5CDD505-2E9C-101B-9397-08002B2CF9AE}" pid="5" name="Producer">
    <vt:lpwstr>Canva</vt:lpwstr>
  </property>
</Properties>
</file>